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29"/>
  </p:notesMasterIdLst>
  <p:handoutMasterIdLst>
    <p:handoutMasterId r:id="rId30"/>
  </p:handoutMasterIdLst>
  <p:sldIdLst>
    <p:sldId id="633" r:id="rId2"/>
    <p:sldId id="635" r:id="rId3"/>
    <p:sldId id="636" r:id="rId4"/>
    <p:sldId id="637" r:id="rId5"/>
    <p:sldId id="638" r:id="rId6"/>
    <p:sldId id="639" r:id="rId7"/>
    <p:sldId id="640" r:id="rId8"/>
    <p:sldId id="641" r:id="rId9"/>
    <p:sldId id="642" r:id="rId10"/>
    <p:sldId id="256" r:id="rId11"/>
    <p:sldId id="259" r:id="rId12"/>
    <p:sldId id="263" r:id="rId13"/>
    <p:sldId id="295" r:id="rId14"/>
    <p:sldId id="644" r:id="rId15"/>
    <p:sldId id="302" r:id="rId16"/>
    <p:sldId id="1027" r:id="rId17"/>
    <p:sldId id="1004" r:id="rId18"/>
    <p:sldId id="275" r:id="rId19"/>
    <p:sldId id="303" r:id="rId20"/>
    <p:sldId id="645" r:id="rId21"/>
    <p:sldId id="646" r:id="rId22"/>
    <p:sldId id="643" r:id="rId23"/>
    <p:sldId id="1028" r:id="rId24"/>
    <p:sldId id="1029" r:id="rId25"/>
    <p:sldId id="326" r:id="rId26"/>
    <p:sldId id="1030" r:id="rId27"/>
    <p:sldId id="634" r:id="rId28"/>
  </p:sldIdLst>
  <p:sldSz cx="12192000" cy="6858000"/>
  <p:notesSz cx="7023100" cy="93091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3222"/>
    <a:srgbClr val="766A62"/>
    <a:srgbClr val="82682E"/>
    <a:srgbClr val="6E6A34"/>
    <a:srgbClr val="9E7E38"/>
    <a:srgbClr val="FFFF65"/>
    <a:srgbClr val="FFFF99"/>
    <a:srgbClr val="BC9642"/>
    <a:srgbClr val="000000"/>
    <a:srgbClr val="D2C9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1" autoAdjust="0"/>
    <p:restoredTop sz="96041" autoAdjust="0"/>
  </p:normalViewPr>
  <p:slideViewPr>
    <p:cSldViewPr snapToGrid="0" snapToObjects="1">
      <p:cViewPr varScale="1">
        <p:scale>
          <a:sx n="114" d="100"/>
          <a:sy n="114" d="100"/>
        </p:scale>
        <p:origin x="328" y="168"/>
      </p:cViewPr>
      <p:guideLst>
        <p:guide orient="horz" pos="2160"/>
        <p:guide pos="3840"/>
      </p:guideLst>
    </p:cSldViewPr>
  </p:slideViewPr>
  <p:outlineViewPr>
    <p:cViewPr>
      <p:scale>
        <a:sx n="33" d="100"/>
        <a:sy n="33" d="100"/>
      </p:scale>
      <p:origin x="0" y="-8334"/>
    </p:cViewPr>
  </p:outlineViewPr>
  <p:notesTextViewPr>
    <p:cViewPr>
      <p:scale>
        <a:sx n="100" d="100"/>
        <a:sy n="100" d="100"/>
      </p:scale>
      <p:origin x="0" y="0"/>
    </p:cViewPr>
  </p:notesTextViewPr>
  <p:sorterViewPr>
    <p:cViewPr>
      <p:scale>
        <a:sx n="150" d="100"/>
        <a:sy n="150" d="100"/>
      </p:scale>
      <p:origin x="0" y="30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C31923-6752-4710-9DC7-F921CC065487}"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7FC7F218-B189-4B0B-A881-DC4546E00125}">
      <dgm:prSet phldrT="[Text]"/>
      <dgm:spPr>
        <a:solidFill>
          <a:schemeClr val="accent5">
            <a:lumMod val="75000"/>
          </a:schemeClr>
        </a:solidFill>
      </dgm:spPr>
      <dgm:t>
        <a:bodyPr/>
        <a:lstStyle/>
        <a:p>
          <a:r>
            <a:rPr lang="en-US" dirty="0"/>
            <a:t>1. Problem Formulation</a:t>
          </a:r>
        </a:p>
      </dgm:t>
    </dgm:pt>
    <dgm:pt modelId="{D4565381-16B4-411B-A65A-6DD0248CECDF}" type="parTrans" cxnId="{D6BFAA13-86F9-42C0-B07D-9B4E318217FF}">
      <dgm:prSet/>
      <dgm:spPr/>
      <dgm:t>
        <a:bodyPr/>
        <a:lstStyle/>
        <a:p>
          <a:endParaRPr lang="en-US"/>
        </a:p>
      </dgm:t>
    </dgm:pt>
    <dgm:pt modelId="{C92EB811-FACD-4047-A88D-8BC7327101B9}" type="sibTrans" cxnId="{D6BFAA13-86F9-42C0-B07D-9B4E318217FF}">
      <dgm:prSet/>
      <dgm:spPr/>
      <dgm:t>
        <a:bodyPr/>
        <a:lstStyle/>
        <a:p>
          <a:endParaRPr lang="en-US"/>
        </a:p>
      </dgm:t>
    </dgm:pt>
    <dgm:pt modelId="{52A3C85D-8A4D-451D-BF9D-D0B712CCB926}">
      <dgm:prSet phldrT="[Text]"/>
      <dgm:spPr/>
      <dgm:t>
        <a:bodyPr/>
        <a:lstStyle/>
        <a:p>
          <a:r>
            <a:rPr lang="en-US" dirty="0"/>
            <a:t>2. Data Gathering &amp; Structuring </a:t>
          </a:r>
        </a:p>
      </dgm:t>
    </dgm:pt>
    <dgm:pt modelId="{6FE5E3D4-DA7A-40F9-A561-88337BCAA039}" type="parTrans" cxnId="{E52FA294-C9C1-49E1-8CAE-C234DED7B3F3}">
      <dgm:prSet/>
      <dgm:spPr/>
      <dgm:t>
        <a:bodyPr/>
        <a:lstStyle/>
        <a:p>
          <a:endParaRPr lang="en-US"/>
        </a:p>
      </dgm:t>
    </dgm:pt>
    <dgm:pt modelId="{3E72318E-20E0-4E24-800F-F9188286FCE6}" type="sibTrans" cxnId="{E52FA294-C9C1-49E1-8CAE-C234DED7B3F3}">
      <dgm:prSet/>
      <dgm:spPr/>
      <dgm:t>
        <a:bodyPr/>
        <a:lstStyle/>
        <a:p>
          <a:endParaRPr lang="en-US"/>
        </a:p>
      </dgm:t>
    </dgm:pt>
    <dgm:pt modelId="{FE9E4DD5-9BBE-4FC0-91E1-2CDB8A7862E1}">
      <dgm:prSet phldrT="[Text]"/>
      <dgm:spPr>
        <a:solidFill>
          <a:schemeClr val="accent2">
            <a:lumMod val="60000"/>
            <a:lumOff val="40000"/>
          </a:schemeClr>
        </a:solidFill>
      </dgm:spPr>
      <dgm:t>
        <a:bodyPr/>
        <a:lstStyle/>
        <a:p>
          <a:r>
            <a:rPr lang="en-US" dirty="0"/>
            <a:t>12. Periodically Retrain </a:t>
          </a:r>
        </a:p>
      </dgm:t>
    </dgm:pt>
    <dgm:pt modelId="{FCC43420-C181-427D-954C-5748A3A2FED5}" type="parTrans" cxnId="{87D46BF8-29D2-4D24-9A7C-AF7314438C44}">
      <dgm:prSet/>
      <dgm:spPr/>
      <dgm:t>
        <a:bodyPr/>
        <a:lstStyle/>
        <a:p>
          <a:endParaRPr lang="en-US"/>
        </a:p>
      </dgm:t>
    </dgm:pt>
    <dgm:pt modelId="{C17EF12E-0C97-4CE9-B353-3BF290412429}" type="sibTrans" cxnId="{87D46BF8-29D2-4D24-9A7C-AF7314438C44}">
      <dgm:prSet/>
      <dgm:spPr/>
      <dgm:t>
        <a:bodyPr/>
        <a:lstStyle/>
        <a:p>
          <a:endParaRPr lang="en-US"/>
        </a:p>
      </dgm:t>
    </dgm:pt>
    <dgm:pt modelId="{C7AB0920-22F2-4956-AD2A-9FC46A5184C3}">
      <dgm:prSet phldrT="[Text]"/>
      <dgm:spPr/>
      <dgm:t>
        <a:bodyPr/>
        <a:lstStyle/>
        <a:p>
          <a:r>
            <a:rPr lang="en-US" dirty="0"/>
            <a:t>3. Data Exploration </a:t>
          </a:r>
        </a:p>
      </dgm:t>
    </dgm:pt>
    <dgm:pt modelId="{36E9EEBF-C2F8-4B2B-854F-B012148D3DFB}" type="parTrans" cxnId="{3477C330-5479-42B9-ACDE-74CF45EF856D}">
      <dgm:prSet/>
      <dgm:spPr/>
      <dgm:t>
        <a:bodyPr/>
        <a:lstStyle/>
        <a:p>
          <a:endParaRPr lang="en-US"/>
        </a:p>
      </dgm:t>
    </dgm:pt>
    <dgm:pt modelId="{8CEF55A1-51BA-4863-9867-EB3792420D14}" type="sibTrans" cxnId="{3477C330-5479-42B9-ACDE-74CF45EF856D}">
      <dgm:prSet/>
      <dgm:spPr/>
      <dgm:t>
        <a:bodyPr/>
        <a:lstStyle/>
        <a:p>
          <a:endParaRPr lang="en-US"/>
        </a:p>
      </dgm:t>
    </dgm:pt>
    <dgm:pt modelId="{DB531630-5658-46B0-9B8C-129B9E52398B}">
      <dgm:prSet phldrT="[Text]"/>
      <dgm:spPr/>
      <dgm:t>
        <a:bodyPr/>
        <a:lstStyle/>
        <a:p>
          <a:r>
            <a:rPr lang="en-US" dirty="0"/>
            <a:t>4. Feature Engineering </a:t>
          </a:r>
        </a:p>
      </dgm:t>
    </dgm:pt>
    <dgm:pt modelId="{26A720B2-AA6F-4C44-92DF-E392E1C93F09}" type="parTrans" cxnId="{DE8B3F20-AA9D-46DA-8BDA-1E0A064775AC}">
      <dgm:prSet/>
      <dgm:spPr/>
      <dgm:t>
        <a:bodyPr/>
        <a:lstStyle/>
        <a:p>
          <a:endParaRPr lang="en-US"/>
        </a:p>
      </dgm:t>
    </dgm:pt>
    <dgm:pt modelId="{4A557EB2-66AE-42FB-AEC2-270FF1FB4BD5}" type="sibTrans" cxnId="{DE8B3F20-AA9D-46DA-8BDA-1E0A064775AC}">
      <dgm:prSet/>
      <dgm:spPr/>
      <dgm:t>
        <a:bodyPr/>
        <a:lstStyle/>
        <a:p>
          <a:endParaRPr lang="en-US"/>
        </a:p>
      </dgm:t>
    </dgm:pt>
    <dgm:pt modelId="{8E612444-DC6A-4777-B981-10C3C04FF4F6}">
      <dgm:prSet phldrT="[Text]"/>
      <dgm:spPr>
        <a:solidFill>
          <a:schemeClr val="accent1"/>
        </a:solidFill>
      </dgm:spPr>
      <dgm:t>
        <a:bodyPr/>
        <a:lstStyle/>
        <a:p>
          <a:r>
            <a:rPr lang="en-US" dirty="0">
              <a:solidFill>
                <a:schemeClr val="bg2"/>
              </a:solidFill>
            </a:rPr>
            <a:t>5. Multi-Model Training </a:t>
          </a:r>
        </a:p>
      </dgm:t>
    </dgm:pt>
    <dgm:pt modelId="{0AE2641B-285E-4293-9AE1-EE7B2D2B14F3}" type="parTrans" cxnId="{A2614508-BF66-410D-B5D3-CD7A30C15A91}">
      <dgm:prSet/>
      <dgm:spPr/>
      <dgm:t>
        <a:bodyPr/>
        <a:lstStyle/>
        <a:p>
          <a:endParaRPr lang="en-US"/>
        </a:p>
      </dgm:t>
    </dgm:pt>
    <dgm:pt modelId="{16EFB955-4E49-4413-B192-28A0C1487426}" type="sibTrans" cxnId="{A2614508-BF66-410D-B5D3-CD7A30C15A91}">
      <dgm:prSet/>
      <dgm:spPr/>
      <dgm:t>
        <a:bodyPr/>
        <a:lstStyle/>
        <a:p>
          <a:endParaRPr lang="en-US"/>
        </a:p>
      </dgm:t>
    </dgm:pt>
    <dgm:pt modelId="{B72425D2-462F-4C30-A581-99939FCAFB35}">
      <dgm:prSet phldrT="[Text]"/>
      <dgm:spPr/>
      <dgm:t>
        <a:bodyPr/>
        <a:lstStyle/>
        <a:p>
          <a:r>
            <a:rPr lang="en-US" dirty="0"/>
            <a:t>6. Model Evaluation </a:t>
          </a:r>
        </a:p>
      </dgm:t>
    </dgm:pt>
    <dgm:pt modelId="{BE8C78A9-08BB-4CC7-8632-38D73D817E26}" type="parTrans" cxnId="{235907B9-29E5-4931-9F7F-4F5F6EF17E29}">
      <dgm:prSet/>
      <dgm:spPr/>
      <dgm:t>
        <a:bodyPr/>
        <a:lstStyle/>
        <a:p>
          <a:endParaRPr lang="en-US"/>
        </a:p>
      </dgm:t>
    </dgm:pt>
    <dgm:pt modelId="{B6725623-425A-4566-87F6-4CC344146626}" type="sibTrans" cxnId="{235907B9-29E5-4931-9F7F-4F5F6EF17E29}">
      <dgm:prSet/>
      <dgm:spPr/>
      <dgm:t>
        <a:bodyPr/>
        <a:lstStyle/>
        <a:p>
          <a:endParaRPr lang="en-US"/>
        </a:p>
      </dgm:t>
    </dgm:pt>
    <dgm:pt modelId="{058BA22E-88B5-464F-876C-606372428BEF}">
      <dgm:prSet phldrT="[Text]"/>
      <dgm:spPr/>
      <dgm:t>
        <a:bodyPr/>
        <a:lstStyle/>
        <a:p>
          <a:r>
            <a:rPr lang="en-US" dirty="0"/>
            <a:t>8. Model Calibration</a:t>
          </a:r>
        </a:p>
      </dgm:t>
    </dgm:pt>
    <dgm:pt modelId="{9DFA7319-A269-4CFF-A630-D64FA16B6D5B}" type="parTrans" cxnId="{F20CFAF1-80C7-4F87-BF9F-8FD58DC91B91}">
      <dgm:prSet/>
      <dgm:spPr/>
      <dgm:t>
        <a:bodyPr/>
        <a:lstStyle/>
        <a:p>
          <a:endParaRPr lang="en-US"/>
        </a:p>
      </dgm:t>
    </dgm:pt>
    <dgm:pt modelId="{E3A99DD3-7F10-49DB-BF53-0F64AC34828F}" type="sibTrans" cxnId="{F20CFAF1-80C7-4F87-BF9F-8FD58DC91B91}">
      <dgm:prSet/>
      <dgm:spPr/>
      <dgm:t>
        <a:bodyPr/>
        <a:lstStyle/>
        <a:p>
          <a:endParaRPr lang="en-US"/>
        </a:p>
      </dgm:t>
    </dgm:pt>
    <dgm:pt modelId="{EB949087-E72D-49E4-9C5A-43614F537E7B}">
      <dgm:prSet phldrT="[Text]"/>
      <dgm:spPr/>
      <dgm:t>
        <a:bodyPr/>
        <a:lstStyle/>
        <a:p>
          <a:r>
            <a:rPr lang="en-US" dirty="0"/>
            <a:t>10. Model Integration </a:t>
          </a:r>
        </a:p>
      </dgm:t>
    </dgm:pt>
    <dgm:pt modelId="{FD369B63-0A81-46B4-8840-145EC9C1D1EB}" type="parTrans" cxnId="{43099909-A5C5-452D-85CF-29CDDFFAAB59}">
      <dgm:prSet/>
      <dgm:spPr/>
      <dgm:t>
        <a:bodyPr/>
        <a:lstStyle/>
        <a:p>
          <a:endParaRPr lang="en-US"/>
        </a:p>
      </dgm:t>
    </dgm:pt>
    <dgm:pt modelId="{3333681B-297D-4189-8EDE-3359643A4BC4}" type="sibTrans" cxnId="{43099909-A5C5-452D-85CF-29CDDFFAAB59}">
      <dgm:prSet/>
      <dgm:spPr/>
      <dgm:t>
        <a:bodyPr/>
        <a:lstStyle/>
        <a:p>
          <a:endParaRPr lang="en-US"/>
        </a:p>
      </dgm:t>
    </dgm:pt>
    <dgm:pt modelId="{ACC46C14-4C6B-4A78-9DD1-2AC368986A0B}">
      <dgm:prSet phldrT="[Text]"/>
      <dgm:spPr/>
      <dgm:t>
        <a:bodyPr/>
        <a:lstStyle/>
        <a:p>
          <a:r>
            <a:rPr lang="en-US" dirty="0"/>
            <a:t>11. Model Monitoring </a:t>
          </a:r>
        </a:p>
      </dgm:t>
    </dgm:pt>
    <dgm:pt modelId="{884FED5E-066A-4CF3-B4CD-5CA589098EEE}" type="parTrans" cxnId="{600CDA1C-A964-40AF-8635-9030B96E71FA}">
      <dgm:prSet/>
      <dgm:spPr/>
      <dgm:t>
        <a:bodyPr/>
        <a:lstStyle/>
        <a:p>
          <a:endParaRPr lang="en-US"/>
        </a:p>
      </dgm:t>
    </dgm:pt>
    <dgm:pt modelId="{4449B00B-5F63-4881-AA72-B5A87BB74A90}" type="sibTrans" cxnId="{600CDA1C-A964-40AF-8635-9030B96E71FA}">
      <dgm:prSet/>
      <dgm:spPr/>
      <dgm:t>
        <a:bodyPr/>
        <a:lstStyle/>
        <a:p>
          <a:endParaRPr lang="en-US"/>
        </a:p>
      </dgm:t>
    </dgm:pt>
    <dgm:pt modelId="{46E2FE83-B320-4BB7-A35C-CF1FED374417}">
      <dgm:prSet phldrT="[Text]"/>
      <dgm:spPr>
        <a:solidFill>
          <a:schemeClr val="accent5">
            <a:lumMod val="40000"/>
            <a:lumOff val="60000"/>
          </a:schemeClr>
        </a:solidFill>
      </dgm:spPr>
      <dgm:t>
        <a:bodyPr/>
        <a:lstStyle/>
        <a:p>
          <a:r>
            <a:rPr lang="en-US" dirty="0">
              <a:solidFill>
                <a:srgbClr val="C00000"/>
              </a:solidFill>
            </a:rPr>
            <a:t>7. Model Interpretability</a:t>
          </a:r>
        </a:p>
      </dgm:t>
    </dgm:pt>
    <dgm:pt modelId="{DC734B7C-4360-4462-AD08-20E643928643}" type="parTrans" cxnId="{0A126B88-A2CD-4362-A93A-F1232422CD35}">
      <dgm:prSet/>
      <dgm:spPr/>
      <dgm:t>
        <a:bodyPr/>
        <a:lstStyle/>
        <a:p>
          <a:endParaRPr lang="en-US"/>
        </a:p>
      </dgm:t>
    </dgm:pt>
    <dgm:pt modelId="{02ACD796-83FA-4CDC-96F0-2ABAE7386154}" type="sibTrans" cxnId="{0A126B88-A2CD-4362-A93A-F1232422CD35}">
      <dgm:prSet/>
      <dgm:spPr/>
      <dgm:t>
        <a:bodyPr/>
        <a:lstStyle/>
        <a:p>
          <a:endParaRPr lang="en-US"/>
        </a:p>
      </dgm:t>
    </dgm:pt>
    <dgm:pt modelId="{1CC8D0DD-4F27-4B0E-8FAD-5A1EAF57BE15}">
      <dgm:prSet phldrT="[Text]"/>
      <dgm:spPr>
        <a:solidFill>
          <a:schemeClr val="accent5">
            <a:lumMod val="40000"/>
            <a:lumOff val="60000"/>
          </a:schemeClr>
        </a:solidFill>
      </dgm:spPr>
      <dgm:t>
        <a:bodyPr/>
        <a:lstStyle/>
        <a:p>
          <a:r>
            <a:rPr lang="en-US" dirty="0">
              <a:solidFill>
                <a:srgbClr val="C00000"/>
              </a:solidFill>
            </a:rPr>
            <a:t>9. Model Documentation</a:t>
          </a:r>
        </a:p>
      </dgm:t>
    </dgm:pt>
    <dgm:pt modelId="{2D86124A-2EE5-4214-9DF3-38EF8C47A7CF}" type="parTrans" cxnId="{A3363B50-25AF-4B38-B6B3-49D1BE4EE2AC}">
      <dgm:prSet/>
      <dgm:spPr/>
      <dgm:t>
        <a:bodyPr/>
        <a:lstStyle/>
        <a:p>
          <a:endParaRPr lang="en-US"/>
        </a:p>
      </dgm:t>
    </dgm:pt>
    <dgm:pt modelId="{FCD04EAA-E73A-468A-B788-ADCF0B558684}" type="sibTrans" cxnId="{A3363B50-25AF-4B38-B6B3-49D1BE4EE2AC}">
      <dgm:prSet/>
      <dgm:spPr/>
      <dgm:t>
        <a:bodyPr/>
        <a:lstStyle/>
        <a:p>
          <a:endParaRPr lang="en-US"/>
        </a:p>
      </dgm:t>
    </dgm:pt>
    <dgm:pt modelId="{45F830F1-01F8-4256-BE41-C9E2722706AA}" type="pres">
      <dgm:prSet presAssocID="{3DC31923-6752-4710-9DC7-F921CC065487}" presName="Name0" presStyleCnt="0">
        <dgm:presLayoutVars>
          <dgm:dir/>
          <dgm:resizeHandles/>
        </dgm:presLayoutVars>
      </dgm:prSet>
      <dgm:spPr/>
    </dgm:pt>
    <dgm:pt modelId="{C9FB49EB-5737-4318-A5A3-E09800910314}" type="pres">
      <dgm:prSet presAssocID="{7FC7F218-B189-4B0B-A881-DC4546E00125}" presName="compNode" presStyleCnt="0"/>
      <dgm:spPr/>
    </dgm:pt>
    <dgm:pt modelId="{D8C1BB40-7ADC-42FF-9BE1-9B1984A2727C}" type="pres">
      <dgm:prSet presAssocID="{7FC7F218-B189-4B0B-A881-DC4546E00125}" presName="dummyConnPt" presStyleCnt="0"/>
      <dgm:spPr/>
    </dgm:pt>
    <dgm:pt modelId="{2E9FA2F2-37B4-438D-829E-AB6E2EA70DD3}" type="pres">
      <dgm:prSet presAssocID="{7FC7F218-B189-4B0B-A881-DC4546E00125}" presName="node" presStyleLbl="node1" presStyleIdx="0" presStyleCnt="12">
        <dgm:presLayoutVars>
          <dgm:bulletEnabled val="1"/>
        </dgm:presLayoutVars>
      </dgm:prSet>
      <dgm:spPr/>
    </dgm:pt>
    <dgm:pt modelId="{D9E03BE0-F9BF-463D-948E-828DA36A9DB9}" type="pres">
      <dgm:prSet presAssocID="{C92EB811-FACD-4047-A88D-8BC7327101B9}" presName="sibTrans" presStyleLbl="bgSibTrans2D1" presStyleIdx="0" presStyleCnt="11"/>
      <dgm:spPr/>
    </dgm:pt>
    <dgm:pt modelId="{FFB96F8B-BCD7-4FB2-A64B-30AB41796B56}" type="pres">
      <dgm:prSet presAssocID="{52A3C85D-8A4D-451D-BF9D-D0B712CCB926}" presName="compNode" presStyleCnt="0"/>
      <dgm:spPr/>
    </dgm:pt>
    <dgm:pt modelId="{A60A6889-DB10-40FA-943B-6EC76A3B86C0}" type="pres">
      <dgm:prSet presAssocID="{52A3C85D-8A4D-451D-BF9D-D0B712CCB926}" presName="dummyConnPt" presStyleCnt="0"/>
      <dgm:spPr/>
    </dgm:pt>
    <dgm:pt modelId="{48B9AEBB-C547-4ADB-9ACD-FB6322B982CF}" type="pres">
      <dgm:prSet presAssocID="{52A3C85D-8A4D-451D-BF9D-D0B712CCB926}" presName="node" presStyleLbl="node1" presStyleIdx="1" presStyleCnt="12">
        <dgm:presLayoutVars>
          <dgm:bulletEnabled val="1"/>
        </dgm:presLayoutVars>
      </dgm:prSet>
      <dgm:spPr/>
    </dgm:pt>
    <dgm:pt modelId="{22C5F0AE-119A-4FF5-955A-11F487BB3E36}" type="pres">
      <dgm:prSet presAssocID="{3E72318E-20E0-4E24-800F-F9188286FCE6}" presName="sibTrans" presStyleLbl="bgSibTrans2D1" presStyleIdx="1" presStyleCnt="11"/>
      <dgm:spPr/>
    </dgm:pt>
    <dgm:pt modelId="{D3FFD850-0213-4F6D-9509-796F3F5772F0}" type="pres">
      <dgm:prSet presAssocID="{C7AB0920-22F2-4956-AD2A-9FC46A5184C3}" presName="compNode" presStyleCnt="0"/>
      <dgm:spPr/>
    </dgm:pt>
    <dgm:pt modelId="{2FF69D6E-8BA9-472B-8EC5-0C18573F7521}" type="pres">
      <dgm:prSet presAssocID="{C7AB0920-22F2-4956-AD2A-9FC46A5184C3}" presName="dummyConnPt" presStyleCnt="0"/>
      <dgm:spPr/>
    </dgm:pt>
    <dgm:pt modelId="{04D82AA3-6CE0-4F8A-8382-EC3AE64E90A6}" type="pres">
      <dgm:prSet presAssocID="{C7AB0920-22F2-4956-AD2A-9FC46A5184C3}" presName="node" presStyleLbl="node1" presStyleIdx="2" presStyleCnt="12" custLinFactNeighborY="1904">
        <dgm:presLayoutVars>
          <dgm:bulletEnabled val="1"/>
        </dgm:presLayoutVars>
      </dgm:prSet>
      <dgm:spPr/>
    </dgm:pt>
    <dgm:pt modelId="{EC6F95F9-672C-465A-B9EB-55D8DE1349E0}" type="pres">
      <dgm:prSet presAssocID="{8CEF55A1-51BA-4863-9867-EB3792420D14}" presName="sibTrans" presStyleLbl="bgSibTrans2D1" presStyleIdx="2" presStyleCnt="11"/>
      <dgm:spPr/>
    </dgm:pt>
    <dgm:pt modelId="{3DE9ED17-4236-400C-AFB6-35C18763F5E3}" type="pres">
      <dgm:prSet presAssocID="{DB531630-5658-46B0-9B8C-129B9E52398B}" presName="compNode" presStyleCnt="0"/>
      <dgm:spPr/>
    </dgm:pt>
    <dgm:pt modelId="{243D9857-3317-4738-B657-E9289F2516E6}" type="pres">
      <dgm:prSet presAssocID="{DB531630-5658-46B0-9B8C-129B9E52398B}" presName="dummyConnPt" presStyleCnt="0"/>
      <dgm:spPr/>
    </dgm:pt>
    <dgm:pt modelId="{C4F5AE33-4303-4913-86DE-A2EB71EDBF06}" type="pres">
      <dgm:prSet presAssocID="{DB531630-5658-46B0-9B8C-129B9E52398B}" presName="node" presStyleLbl="node1" presStyleIdx="3" presStyleCnt="12">
        <dgm:presLayoutVars>
          <dgm:bulletEnabled val="1"/>
        </dgm:presLayoutVars>
      </dgm:prSet>
      <dgm:spPr/>
    </dgm:pt>
    <dgm:pt modelId="{E26C392B-D61C-417E-9BB0-3A03FEFF90F5}" type="pres">
      <dgm:prSet presAssocID="{4A557EB2-66AE-42FB-AEC2-270FF1FB4BD5}" presName="sibTrans" presStyleLbl="bgSibTrans2D1" presStyleIdx="3" presStyleCnt="11"/>
      <dgm:spPr/>
    </dgm:pt>
    <dgm:pt modelId="{E917F748-98A6-441D-9800-25D8AB0D92DD}" type="pres">
      <dgm:prSet presAssocID="{8E612444-DC6A-4777-B981-10C3C04FF4F6}" presName="compNode" presStyleCnt="0"/>
      <dgm:spPr/>
    </dgm:pt>
    <dgm:pt modelId="{148FCF9B-C0EF-4F64-AE88-93A2BA314CD8}" type="pres">
      <dgm:prSet presAssocID="{8E612444-DC6A-4777-B981-10C3C04FF4F6}" presName="dummyConnPt" presStyleCnt="0"/>
      <dgm:spPr/>
    </dgm:pt>
    <dgm:pt modelId="{BDECA7B7-BE88-44CC-BE08-84002C053050}" type="pres">
      <dgm:prSet presAssocID="{8E612444-DC6A-4777-B981-10C3C04FF4F6}" presName="node" presStyleLbl="node1" presStyleIdx="4" presStyleCnt="12">
        <dgm:presLayoutVars>
          <dgm:bulletEnabled val="1"/>
        </dgm:presLayoutVars>
      </dgm:prSet>
      <dgm:spPr/>
    </dgm:pt>
    <dgm:pt modelId="{BCFA2337-2519-44BF-8C1C-A89272E08B45}" type="pres">
      <dgm:prSet presAssocID="{16EFB955-4E49-4413-B192-28A0C1487426}" presName="sibTrans" presStyleLbl="bgSibTrans2D1" presStyleIdx="4" presStyleCnt="11"/>
      <dgm:spPr/>
    </dgm:pt>
    <dgm:pt modelId="{17F44AA8-F5CE-44D5-88F3-B4FC845AD241}" type="pres">
      <dgm:prSet presAssocID="{B72425D2-462F-4C30-A581-99939FCAFB35}" presName="compNode" presStyleCnt="0"/>
      <dgm:spPr/>
    </dgm:pt>
    <dgm:pt modelId="{6F124A3E-CAFA-4E71-B2B5-1DE703287460}" type="pres">
      <dgm:prSet presAssocID="{B72425D2-462F-4C30-A581-99939FCAFB35}" presName="dummyConnPt" presStyleCnt="0"/>
      <dgm:spPr/>
    </dgm:pt>
    <dgm:pt modelId="{486D409B-86A2-4BC8-B9C4-8D60F80213F4}" type="pres">
      <dgm:prSet presAssocID="{B72425D2-462F-4C30-A581-99939FCAFB35}" presName="node" presStyleLbl="node1" presStyleIdx="5" presStyleCnt="12">
        <dgm:presLayoutVars>
          <dgm:bulletEnabled val="1"/>
        </dgm:presLayoutVars>
      </dgm:prSet>
      <dgm:spPr/>
    </dgm:pt>
    <dgm:pt modelId="{601B3EC7-BA89-44DC-8657-748D76AAE661}" type="pres">
      <dgm:prSet presAssocID="{B6725623-425A-4566-87F6-4CC344146626}" presName="sibTrans" presStyleLbl="bgSibTrans2D1" presStyleIdx="5" presStyleCnt="11"/>
      <dgm:spPr/>
    </dgm:pt>
    <dgm:pt modelId="{C014E061-F0B5-4206-963C-5A0EFC3C0570}" type="pres">
      <dgm:prSet presAssocID="{46E2FE83-B320-4BB7-A35C-CF1FED374417}" presName="compNode" presStyleCnt="0"/>
      <dgm:spPr/>
    </dgm:pt>
    <dgm:pt modelId="{FC35F757-FD1E-4149-925D-0292705ECD31}" type="pres">
      <dgm:prSet presAssocID="{46E2FE83-B320-4BB7-A35C-CF1FED374417}" presName="dummyConnPt" presStyleCnt="0"/>
      <dgm:spPr/>
    </dgm:pt>
    <dgm:pt modelId="{FBF48EAA-7AF8-4426-A81C-2DD58D6D17B7}" type="pres">
      <dgm:prSet presAssocID="{46E2FE83-B320-4BB7-A35C-CF1FED374417}" presName="node" presStyleLbl="node1" presStyleIdx="6" presStyleCnt="12">
        <dgm:presLayoutVars>
          <dgm:bulletEnabled val="1"/>
        </dgm:presLayoutVars>
      </dgm:prSet>
      <dgm:spPr/>
    </dgm:pt>
    <dgm:pt modelId="{96B7452D-282D-42C6-8049-18EB71297A9B}" type="pres">
      <dgm:prSet presAssocID="{02ACD796-83FA-4CDC-96F0-2ABAE7386154}" presName="sibTrans" presStyleLbl="bgSibTrans2D1" presStyleIdx="6" presStyleCnt="11"/>
      <dgm:spPr/>
    </dgm:pt>
    <dgm:pt modelId="{9428553C-EA5C-4147-8AF0-5713012DEB22}" type="pres">
      <dgm:prSet presAssocID="{058BA22E-88B5-464F-876C-606372428BEF}" presName="compNode" presStyleCnt="0"/>
      <dgm:spPr/>
    </dgm:pt>
    <dgm:pt modelId="{428FEC00-38CB-4E4C-9A1F-E7F8A195BD3B}" type="pres">
      <dgm:prSet presAssocID="{058BA22E-88B5-464F-876C-606372428BEF}" presName="dummyConnPt" presStyleCnt="0"/>
      <dgm:spPr/>
    </dgm:pt>
    <dgm:pt modelId="{03C63491-3F86-45F2-ADA8-BBCC8B4185A6}" type="pres">
      <dgm:prSet presAssocID="{058BA22E-88B5-464F-876C-606372428BEF}" presName="node" presStyleLbl="node1" presStyleIdx="7" presStyleCnt="12">
        <dgm:presLayoutVars>
          <dgm:bulletEnabled val="1"/>
        </dgm:presLayoutVars>
      </dgm:prSet>
      <dgm:spPr/>
    </dgm:pt>
    <dgm:pt modelId="{DE1A1961-B0BA-4D39-823B-FF4D8C7C1189}" type="pres">
      <dgm:prSet presAssocID="{E3A99DD3-7F10-49DB-BF53-0F64AC34828F}" presName="sibTrans" presStyleLbl="bgSibTrans2D1" presStyleIdx="7" presStyleCnt="11"/>
      <dgm:spPr/>
    </dgm:pt>
    <dgm:pt modelId="{00108DBB-4C7F-415B-A839-801D702D1256}" type="pres">
      <dgm:prSet presAssocID="{1CC8D0DD-4F27-4B0E-8FAD-5A1EAF57BE15}" presName="compNode" presStyleCnt="0"/>
      <dgm:spPr/>
    </dgm:pt>
    <dgm:pt modelId="{BD219E71-F3A4-4C80-BE89-6A0B9E0C00C3}" type="pres">
      <dgm:prSet presAssocID="{1CC8D0DD-4F27-4B0E-8FAD-5A1EAF57BE15}" presName="dummyConnPt" presStyleCnt="0"/>
      <dgm:spPr/>
    </dgm:pt>
    <dgm:pt modelId="{D5DC46EE-B2D3-4C95-8579-79B016778269}" type="pres">
      <dgm:prSet presAssocID="{1CC8D0DD-4F27-4B0E-8FAD-5A1EAF57BE15}" presName="node" presStyleLbl="node1" presStyleIdx="8" presStyleCnt="12">
        <dgm:presLayoutVars>
          <dgm:bulletEnabled val="1"/>
        </dgm:presLayoutVars>
      </dgm:prSet>
      <dgm:spPr/>
    </dgm:pt>
    <dgm:pt modelId="{2931B010-1DFB-477C-8EB6-BD80BE25019C}" type="pres">
      <dgm:prSet presAssocID="{FCD04EAA-E73A-468A-B788-ADCF0B558684}" presName="sibTrans" presStyleLbl="bgSibTrans2D1" presStyleIdx="8" presStyleCnt="11"/>
      <dgm:spPr/>
    </dgm:pt>
    <dgm:pt modelId="{40830876-B4B3-44A5-A064-FAD77FBFC069}" type="pres">
      <dgm:prSet presAssocID="{EB949087-E72D-49E4-9C5A-43614F537E7B}" presName="compNode" presStyleCnt="0"/>
      <dgm:spPr/>
    </dgm:pt>
    <dgm:pt modelId="{1EF847BC-11D0-4DAC-8050-EAC3CFCE6BB2}" type="pres">
      <dgm:prSet presAssocID="{EB949087-E72D-49E4-9C5A-43614F537E7B}" presName="dummyConnPt" presStyleCnt="0"/>
      <dgm:spPr/>
    </dgm:pt>
    <dgm:pt modelId="{FE6B3D8E-A5CC-41DC-9333-B48A2070C928}" type="pres">
      <dgm:prSet presAssocID="{EB949087-E72D-49E4-9C5A-43614F537E7B}" presName="node" presStyleLbl="node1" presStyleIdx="9" presStyleCnt="12">
        <dgm:presLayoutVars>
          <dgm:bulletEnabled val="1"/>
        </dgm:presLayoutVars>
      </dgm:prSet>
      <dgm:spPr/>
    </dgm:pt>
    <dgm:pt modelId="{53464712-F557-428C-AFFD-AB65EB8A8932}" type="pres">
      <dgm:prSet presAssocID="{3333681B-297D-4189-8EDE-3359643A4BC4}" presName="sibTrans" presStyleLbl="bgSibTrans2D1" presStyleIdx="9" presStyleCnt="11"/>
      <dgm:spPr/>
    </dgm:pt>
    <dgm:pt modelId="{DD85CBA4-8264-4B7B-920D-BECB28196752}" type="pres">
      <dgm:prSet presAssocID="{ACC46C14-4C6B-4A78-9DD1-2AC368986A0B}" presName="compNode" presStyleCnt="0"/>
      <dgm:spPr/>
    </dgm:pt>
    <dgm:pt modelId="{4CEEDD88-0FAF-463E-B54F-058E7674A577}" type="pres">
      <dgm:prSet presAssocID="{ACC46C14-4C6B-4A78-9DD1-2AC368986A0B}" presName="dummyConnPt" presStyleCnt="0"/>
      <dgm:spPr/>
    </dgm:pt>
    <dgm:pt modelId="{93F7E7EC-6B9A-44CC-94EC-F85508203ACA}" type="pres">
      <dgm:prSet presAssocID="{ACC46C14-4C6B-4A78-9DD1-2AC368986A0B}" presName="node" presStyleLbl="node1" presStyleIdx="10" presStyleCnt="12">
        <dgm:presLayoutVars>
          <dgm:bulletEnabled val="1"/>
        </dgm:presLayoutVars>
      </dgm:prSet>
      <dgm:spPr/>
    </dgm:pt>
    <dgm:pt modelId="{8606C976-DFD7-4931-9253-8AFA8400432C}" type="pres">
      <dgm:prSet presAssocID="{4449B00B-5F63-4881-AA72-B5A87BB74A90}" presName="sibTrans" presStyleLbl="bgSibTrans2D1" presStyleIdx="10" presStyleCnt="11"/>
      <dgm:spPr/>
    </dgm:pt>
    <dgm:pt modelId="{776D879E-7E0A-4023-B685-35934F2A4616}" type="pres">
      <dgm:prSet presAssocID="{FE9E4DD5-9BBE-4FC0-91E1-2CDB8A7862E1}" presName="compNode" presStyleCnt="0"/>
      <dgm:spPr/>
    </dgm:pt>
    <dgm:pt modelId="{D9A91D4C-5C19-4547-BC73-EBA4174D0118}" type="pres">
      <dgm:prSet presAssocID="{FE9E4DD5-9BBE-4FC0-91E1-2CDB8A7862E1}" presName="dummyConnPt" presStyleCnt="0"/>
      <dgm:spPr/>
    </dgm:pt>
    <dgm:pt modelId="{0B4CDCFA-F4C0-401B-B7B0-0562853EFCC7}" type="pres">
      <dgm:prSet presAssocID="{FE9E4DD5-9BBE-4FC0-91E1-2CDB8A7862E1}" presName="node" presStyleLbl="node1" presStyleIdx="11" presStyleCnt="12">
        <dgm:presLayoutVars>
          <dgm:bulletEnabled val="1"/>
        </dgm:presLayoutVars>
      </dgm:prSet>
      <dgm:spPr/>
    </dgm:pt>
  </dgm:ptLst>
  <dgm:cxnLst>
    <dgm:cxn modelId="{69ACF402-00A3-414F-A62A-BAC98FF578D4}" type="presOf" srcId="{8CEF55A1-51BA-4863-9867-EB3792420D14}" destId="{EC6F95F9-672C-465A-B9EB-55D8DE1349E0}" srcOrd="0" destOrd="0" presId="urn:microsoft.com/office/officeart/2005/8/layout/bProcess4"/>
    <dgm:cxn modelId="{EA172406-9A12-4942-A27E-D412F877E8ED}" type="presOf" srcId="{EB949087-E72D-49E4-9C5A-43614F537E7B}" destId="{FE6B3D8E-A5CC-41DC-9333-B48A2070C928}" srcOrd="0" destOrd="0" presId="urn:microsoft.com/office/officeart/2005/8/layout/bProcess4"/>
    <dgm:cxn modelId="{A2614508-BF66-410D-B5D3-CD7A30C15A91}" srcId="{3DC31923-6752-4710-9DC7-F921CC065487}" destId="{8E612444-DC6A-4777-B981-10C3C04FF4F6}" srcOrd="4" destOrd="0" parTransId="{0AE2641B-285E-4293-9AE1-EE7B2D2B14F3}" sibTransId="{16EFB955-4E49-4413-B192-28A0C1487426}"/>
    <dgm:cxn modelId="{43099909-A5C5-452D-85CF-29CDDFFAAB59}" srcId="{3DC31923-6752-4710-9DC7-F921CC065487}" destId="{EB949087-E72D-49E4-9C5A-43614F537E7B}" srcOrd="9" destOrd="0" parTransId="{FD369B63-0A81-46B4-8840-145EC9C1D1EB}" sibTransId="{3333681B-297D-4189-8EDE-3359643A4BC4}"/>
    <dgm:cxn modelId="{B89C6B0D-9DDB-49C8-880C-2B4A775ED57B}" type="presOf" srcId="{8E612444-DC6A-4777-B981-10C3C04FF4F6}" destId="{BDECA7B7-BE88-44CC-BE08-84002C053050}" srcOrd="0" destOrd="0" presId="urn:microsoft.com/office/officeart/2005/8/layout/bProcess4"/>
    <dgm:cxn modelId="{D6BFAA13-86F9-42C0-B07D-9B4E318217FF}" srcId="{3DC31923-6752-4710-9DC7-F921CC065487}" destId="{7FC7F218-B189-4B0B-A881-DC4546E00125}" srcOrd="0" destOrd="0" parTransId="{D4565381-16B4-411B-A65A-6DD0248CECDF}" sibTransId="{C92EB811-FACD-4047-A88D-8BC7327101B9}"/>
    <dgm:cxn modelId="{B3B1C21B-0DA7-4753-A664-0C401F6FCB2F}" type="presOf" srcId="{ACC46C14-4C6B-4A78-9DD1-2AC368986A0B}" destId="{93F7E7EC-6B9A-44CC-94EC-F85508203ACA}" srcOrd="0" destOrd="0" presId="urn:microsoft.com/office/officeart/2005/8/layout/bProcess4"/>
    <dgm:cxn modelId="{600CDA1C-A964-40AF-8635-9030B96E71FA}" srcId="{3DC31923-6752-4710-9DC7-F921CC065487}" destId="{ACC46C14-4C6B-4A78-9DD1-2AC368986A0B}" srcOrd="10" destOrd="0" parTransId="{884FED5E-066A-4CF3-B4CD-5CA589098EEE}" sibTransId="{4449B00B-5F63-4881-AA72-B5A87BB74A90}"/>
    <dgm:cxn modelId="{DE8B3F20-AA9D-46DA-8BDA-1E0A064775AC}" srcId="{3DC31923-6752-4710-9DC7-F921CC065487}" destId="{DB531630-5658-46B0-9B8C-129B9E52398B}" srcOrd="3" destOrd="0" parTransId="{26A720B2-AA6F-4C44-92DF-E392E1C93F09}" sibTransId="{4A557EB2-66AE-42FB-AEC2-270FF1FB4BD5}"/>
    <dgm:cxn modelId="{DAAD132B-2127-445A-A8BB-1A10598AB993}" type="presOf" srcId="{1CC8D0DD-4F27-4B0E-8FAD-5A1EAF57BE15}" destId="{D5DC46EE-B2D3-4C95-8579-79B016778269}" srcOrd="0" destOrd="0" presId="urn:microsoft.com/office/officeart/2005/8/layout/bProcess4"/>
    <dgm:cxn modelId="{29AF022F-8AF4-44AC-8059-A870DF88A747}" type="presOf" srcId="{FE9E4DD5-9BBE-4FC0-91E1-2CDB8A7862E1}" destId="{0B4CDCFA-F4C0-401B-B7B0-0562853EFCC7}" srcOrd="0" destOrd="0" presId="urn:microsoft.com/office/officeart/2005/8/layout/bProcess4"/>
    <dgm:cxn modelId="{3477C330-5479-42B9-ACDE-74CF45EF856D}" srcId="{3DC31923-6752-4710-9DC7-F921CC065487}" destId="{C7AB0920-22F2-4956-AD2A-9FC46A5184C3}" srcOrd="2" destOrd="0" parTransId="{36E9EEBF-C2F8-4B2B-854F-B012148D3DFB}" sibTransId="{8CEF55A1-51BA-4863-9867-EB3792420D14}"/>
    <dgm:cxn modelId="{89721F32-6D3C-43FF-A3D0-F0679D4F6AFE}" type="presOf" srcId="{3DC31923-6752-4710-9DC7-F921CC065487}" destId="{45F830F1-01F8-4256-BE41-C9E2722706AA}" srcOrd="0" destOrd="0" presId="urn:microsoft.com/office/officeart/2005/8/layout/bProcess4"/>
    <dgm:cxn modelId="{BD48A034-CAFC-4657-9922-A395A6972D9F}" type="presOf" srcId="{E3A99DD3-7F10-49DB-BF53-0F64AC34828F}" destId="{DE1A1961-B0BA-4D39-823B-FF4D8C7C1189}" srcOrd="0" destOrd="0" presId="urn:microsoft.com/office/officeart/2005/8/layout/bProcess4"/>
    <dgm:cxn modelId="{6B223749-D610-4E3F-8B5E-82648EB70E30}" type="presOf" srcId="{3E72318E-20E0-4E24-800F-F9188286FCE6}" destId="{22C5F0AE-119A-4FF5-955A-11F487BB3E36}" srcOrd="0" destOrd="0" presId="urn:microsoft.com/office/officeart/2005/8/layout/bProcess4"/>
    <dgm:cxn modelId="{7C2A6A4A-4838-4BF4-BB6D-9D4A0719C8D5}" type="presOf" srcId="{4A557EB2-66AE-42FB-AEC2-270FF1FB4BD5}" destId="{E26C392B-D61C-417E-9BB0-3A03FEFF90F5}" srcOrd="0" destOrd="0" presId="urn:microsoft.com/office/officeart/2005/8/layout/bProcess4"/>
    <dgm:cxn modelId="{A3363B50-25AF-4B38-B6B3-49D1BE4EE2AC}" srcId="{3DC31923-6752-4710-9DC7-F921CC065487}" destId="{1CC8D0DD-4F27-4B0E-8FAD-5A1EAF57BE15}" srcOrd="8" destOrd="0" parTransId="{2D86124A-2EE5-4214-9DF3-38EF8C47A7CF}" sibTransId="{FCD04EAA-E73A-468A-B788-ADCF0B558684}"/>
    <dgm:cxn modelId="{6F1B4C59-F249-4499-9D91-21801C776DCD}" type="presOf" srcId="{4449B00B-5F63-4881-AA72-B5A87BB74A90}" destId="{8606C976-DFD7-4931-9253-8AFA8400432C}" srcOrd="0" destOrd="0" presId="urn:microsoft.com/office/officeart/2005/8/layout/bProcess4"/>
    <dgm:cxn modelId="{C571FD86-D678-4B15-9677-86EAB39FA203}" type="presOf" srcId="{C92EB811-FACD-4047-A88D-8BC7327101B9}" destId="{D9E03BE0-F9BF-463D-948E-828DA36A9DB9}" srcOrd="0" destOrd="0" presId="urn:microsoft.com/office/officeart/2005/8/layout/bProcess4"/>
    <dgm:cxn modelId="{0A126B88-A2CD-4362-A93A-F1232422CD35}" srcId="{3DC31923-6752-4710-9DC7-F921CC065487}" destId="{46E2FE83-B320-4BB7-A35C-CF1FED374417}" srcOrd="6" destOrd="0" parTransId="{DC734B7C-4360-4462-AD08-20E643928643}" sibTransId="{02ACD796-83FA-4CDC-96F0-2ABAE7386154}"/>
    <dgm:cxn modelId="{E52FA294-C9C1-49E1-8CAE-C234DED7B3F3}" srcId="{3DC31923-6752-4710-9DC7-F921CC065487}" destId="{52A3C85D-8A4D-451D-BF9D-D0B712CCB926}" srcOrd="1" destOrd="0" parTransId="{6FE5E3D4-DA7A-40F9-A561-88337BCAA039}" sibTransId="{3E72318E-20E0-4E24-800F-F9188286FCE6}"/>
    <dgm:cxn modelId="{0A43169B-405A-411E-BCAF-B178D74B9199}" type="presOf" srcId="{B6725623-425A-4566-87F6-4CC344146626}" destId="{601B3EC7-BA89-44DC-8657-748D76AAE661}" srcOrd="0" destOrd="0" presId="urn:microsoft.com/office/officeart/2005/8/layout/bProcess4"/>
    <dgm:cxn modelId="{7B5C289D-17D7-405B-9C90-BFAA1E1F087B}" type="presOf" srcId="{DB531630-5658-46B0-9B8C-129B9E52398B}" destId="{C4F5AE33-4303-4913-86DE-A2EB71EDBF06}" srcOrd="0" destOrd="0" presId="urn:microsoft.com/office/officeart/2005/8/layout/bProcess4"/>
    <dgm:cxn modelId="{11AC5EA7-8E12-495B-8E97-B4D95660FDFD}" type="presOf" srcId="{3333681B-297D-4189-8EDE-3359643A4BC4}" destId="{53464712-F557-428C-AFFD-AB65EB8A8932}" srcOrd="0" destOrd="0" presId="urn:microsoft.com/office/officeart/2005/8/layout/bProcess4"/>
    <dgm:cxn modelId="{46B94BB0-97FE-42EB-90ED-52AB4D2B65C0}" type="presOf" srcId="{B72425D2-462F-4C30-A581-99939FCAFB35}" destId="{486D409B-86A2-4BC8-B9C4-8D60F80213F4}" srcOrd="0" destOrd="0" presId="urn:microsoft.com/office/officeart/2005/8/layout/bProcess4"/>
    <dgm:cxn modelId="{235907B9-29E5-4931-9F7F-4F5F6EF17E29}" srcId="{3DC31923-6752-4710-9DC7-F921CC065487}" destId="{B72425D2-462F-4C30-A581-99939FCAFB35}" srcOrd="5" destOrd="0" parTransId="{BE8C78A9-08BB-4CC7-8632-38D73D817E26}" sibTransId="{B6725623-425A-4566-87F6-4CC344146626}"/>
    <dgm:cxn modelId="{D7FECEBC-667A-415C-8DFF-82BA5A4FA994}" type="presOf" srcId="{52A3C85D-8A4D-451D-BF9D-D0B712CCB926}" destId="{48B9AEBB-C547-4ADB-9ACD-FB6322B982CF}" srcOrd="0" destOrd="0" presId="urn:microsoft.com/office/officeart/2005/8/layout/bProcess4"/>
    <dgm:cxn modelId="{92FAFACF-C361-42EC-8E3A-64D576559AF6}" type="presOf" srcId="{02ACD796-83FA-4CDC-96F0-2ABAE7386154}" destId="{96B7452D-282D-42C6-8049-18EB71297A9B}" srcOrd="0" destOrd="0" presId="urn:microsoft.com/office/officeart/2005/8/layout/bProcess4"/>
    <dgm:cxn modelId="{ED825CD0-3C63-4315-AB24-B3863A409BC0}" type="presOf" srcId="{058BA22E-88B5-464F-876C-606372428BEF}" destId="{03C63491-3F86-45F2-ADA8-BBCC8B4185A6}" srcOrd="0" destOrd="0" presId="urn:microsoft.com/office/officeart/2005/8/layout/bProcess4"/>
    <dgm:cxn modelId="{EB7ED6D1-705D-4154-8CB6-2AFC663125E6}" type="presOf" srcId="{16EFB955-4E49-4413-B192-28A0C1487426}" destId="{BCFA2337-2519-44BF-8C1C-A89272E08B45}" srcOrd="0" destOrd="0" presId="urn:microsoft.com/office/officeart/2005/8/layout/bProcess4"/>
    <dgm:cxn modelId="{22F9EEDF-2BB2-4665-BDA5-1A9CC6C34482}" type="presOf" srcId="{7FC7F218-B189-4B0B-A881-DC4546E00125}" destId="{2E9FA2F2-37B4-438D-829E-AB6E2EA70DD3}" srcOrd="0" destOrd="0" presId="urn:microsoft.com/office/officeart/2005/8/layout/bProcess4"/>
    <dgm:cxn modelId="{F1D189EA-80D4-4A54-8D38-BA9D8CC8CDC7}" type="presOf" srcId="{C7AB0920-22F2-4956-AD2A-9FC46A5184C3}" destId="{04D82AA3-6CE0-4F8A-8382-EC3AE64E90A6}" srcOrd="0" destOrd="0" presId="urn:microsoft.com/office/officeart/2005/8/layout/bProcess4"/>
    <dgm:cxn modelId="{6B5001ED-14F8-4AC8-8251-1E6CD383C450}" type="presOf" srcId="{FCD04EAA-E73A-468A-B788-ADCF0B558684}" destId="{2931B010-1DFB-477C-8EB6-BD80BE25019C}" srcOrd="0" destOrd="0" presId="urn:microsoft.com/office/officeart/2005/8/layout/bProcess4"/>
    <dgm:cxn modelId="{F20CFAF1-80C7-4F87-BF9F-8FD58DC91B91}" srcId="{3DC31923-6752-4710-9DC7-F921CC065487}" destId="{058BA22E-88B5-464F-876C-606372428BEF}" srcOrd="7" destOrd="0" parTransId="{9DFA7319-A269-4CFF-A630-D64FA16B6D5B}" sibTransId="{E3A99DD3-7F10-49DB-BF53-0F64AC34828F}"/>
    <dgm:cxn modelId="{E94B72F4-CCF8-407A-8F1C-E17DBCB7B460}" type="presOf" srcId="{46E2FE83-B320-4BB7-A35C-CF1FED374417}" destId="{FBF48EAA-7AF8-4426-A81C-2DD58D6D17B7}" srcOrd="0" destOrd="0" presId="urn:microsoft.com/office/officeart/2005/8/layout/bProcess4"/>
    <dgm:cxn modelId="{87D46BF8-29D2-4D24-9A7C-AF7314438C44}" srcId="{3DC31923-6752-4710-9DC7-F921CC065487}" destId="{FE9E4DD5-9BBE-4FC0-91E1-2CDB8A7862E1}" srcOrd="11" destOrd="0" parTransId="{FCC43420-C181-427D-954C-5748A3A2FED5}" sibTransId="{C17EF12E-0C97-4CE9-B353-3BF290412429}"/>
    <dgm:cxn modelId="{0C2BA796-E584-402B-BD5F-AF76E52DAA52}" type="presParOf" srcId="{45F830F1-01F8-4256-BE41-C9E2722706AA}" destId="{C9FB49EB-5737-4318-A5A3-E09800910314}" srcOrd="0" destOrd="0" presId="urn:microsoft.com/office/officeart/2005/8/layout/bProcess4"/>
    <dgm:cxn modelId="{6AC6E8D7-1F11-4BCD-A712-43AA496AB251}" type="presParOf" srcId="{C9FB49EB-5737-4318-A5A3-E09800910314}" destId="{D8C1BB40-7ADC-42FF-9BE1-9B1984A2727C}" srcOrd="0" destOrd="0" presId="urn:microsoft.com/office/officeart/2005/8/layout/bProcess4"/>
    <dgm:cxn modelId="{5C8B1BD1-E581-4A9C-A0DD-97E4F5F620CB}" type="presParOf" srcId="{C9FB49EB-5737-4318-A5A3-E09800910314}" destId="{2E9FA2F2-37B4-438D-829E-AB6E2EA70DD3}" srcOrd="1" destOrd="0" presId="urn:microsoft.com/office/officeart/2005/8/layout/bProcess4"/>
    <dgm:cxn modelId="{0A0312B7-D8A0-4E89-8802-1123AEF59DFC}" type="presParOf" srcId="{45F830F1-01F8-4256-BE41-C9E2722706AA}" destId="{D9E03BE0-F9BF-463D-948E-828DA36A9DB9}" srcOrd="1" destOrd="0" presId="urn:microsoft.com/office/officeart/2005/8/layout/bProcess4"/>
    <dgm:cxn modelId="{A9BEDB7D-B26E-40B3-A208-7968172D8C56}" type="presParOf" srcId="{45F830F1-01F8-4256-BE41-C9E2722706AA}" destId="{FFB96F8B-BCD7-4FB2-A64B-30AB41796B56}" srcOrd="2" destOrd="0" presId="urn:microsoft.com/office/officeart/2005/8/layout/bProcess4"/>
    <dgm:cxn modelId="{D8915F77-D2E8-4F20-ABF8-B681CFAED528}" type="presParOf" srcId="{FFB96F8B-BCD7-4FB2-A64B-30AB41796B56}" destId="{A60A6889-DB10-40FA-943B-6EC76A3B86C0}" srcOrd="0" destOrd="0" presId="urn:microsoft.com/office/officeart/2005/8/layout/bProcess4"/>
    <dgm:cxn modelId="{65365B86-B200-4BE3-B252-8A72E9EC83AF}" type="presParOf" srcId="{FFB96F8B-BCD7-4FB2-A64B-30AB41796B56}" destId="{48B9AEBB-C547-4ADB-9ACD-FB6322B982CF}" srcOrd="1" destOrd="0" presId="urn:microsoft.com/office/officeart/2005/8/layout/bProcess4"/>
    <dgm:cxn modelId="{C7F030FB-6E20-41B0-B82D-369938944D9C}" type="presParOf" srcId="{45F830F1-01F8-4256-BE41-C9E2722706AA}" destId="{22C5F0AE-119A-4FF5-955A-11F487BB3E36}" srcOrd="3" destOrd="0" presId="urn:microsoft.com/office/officeart/2005/8/layout/bProcess4"/>
    <dgm:cxn modelId="{675BFE1D-8990-40DE-BD57-BC4D7CDEF7CB}" type="presParOf" srcId="{45F830F1-01F8-4256-BE41-C9E2722706AA}" destId="{D3FFD850-0213-4F6D-9509-796F3F5772F0}" srcOrd="4" destOrd="0" presId="urn:microsoft.com/office/officeart/2005/8/layout/bProcess4"/>
    <dgm:cxn modelId="{07EDFBC9-3A3F-4D80-871B-F111F4B08B62}" type="presParOf" srcId="{D3FFD850-0213-4F6D-9509-796F3F5772F0}" destId="{2FF69D6E-8BA9-472B-8EC5-0C18573F7521}" srcOrd="0" destOrd="0" presId="urn:microsoft.com/office/officeart/2005/8/layout/bProcess4"/>
    <dgm:cxn modelId="{88DD08EE-5D81-4775-82B0-F58E9E41D3B8}" type="presParOf" srcId="{D3FFD850-0213-4F6D-9509-796F3F5772F0}" destId="{04D82AA3-6CE0-4F8A-8382-EC3AE64E90A6}" srcOrd="1" destOrd="0" presId="urn:microsoft.com/office/officeart/2005/8/layout/bProcess4"/>
    <dgm:cxn modelId="{BA64E13E-0F26-4C3B-A9FE-0D9E4D5592D1}" type="presParOf" srcId="{45F830F1-01F8-4256-BE41-C9E2722706AA}" destId="{EC6F95F9-672C-465A-B9EB-55D8DE1349E0}" srcOrd="5" destOrd="0" presId="urn:microsoft.com/office/officeart/2005/8/layout/bProcess4"/>
    <dgm:cxn modelId="{2CECF19C-C304-4959-A850-495EA1220D38}" type="presParOf" srcId="{45F830F1-01F8-4256-BE41-C9E2722706AA}" destId="{3DE9ED17-4236-400C-AFB6-35C18763F5E3}" srcOrd="6" destOrd="0" presId="urn:microsoft.com/office/officeart/2005/8/layout/bProcess4"/>
    <dgm:cxn modelId="{A2CD0FD9-A91B-4D3C-B7ED-AF6EABB6C2EA}" type="presParOf" srcId="{3DE9ED17-4236-400C-AFB6-35C18763F5E3}" destId="{243D9857-3317-4738-B657-E9289F2516E6}" srcOrd="0" destOrd="0" presId="urn:microsoft.com/office/officeart/2005/8/layout/bProcess4"/>
    <dgm:cxn modelId="{E3DE1833-03C8-40BB-B6B1-D464324C68D1}" type="presParOf" srcId="{3DE9ED17-4236-400C-AFB6-35C18763F5E3}" destId="{C4F5AE33-4303-4913-86DE-A2EB71EDBF06}" srcOrd="1" destOrd="0" presId="urn:microsoft.com/office/officeart/2005/8/layout/bProcess4"/>
    <dgm:cxn modelId="{685B4620-2B5E-4244-90B4-6FD77D6679D6}" type="presParOf" srcId="{45F830F1-01F8-4256-BE41-C9E2722706AA}" destId="{E26C392B-D61C-417E-9BB0-3A03FEFF90F5}" srcOrd="7" destOrd="0" presId="urn:microsoft.com/office/officeart/2005/8/layout/bProcess4"/>
    <dgm:cxn modelId="{AE1DD90B-2810-4DD5-A159-4B1EFC3B038D}" type="presParOf" srcId="{45F830F1-01F8-4256-BE41-C9E2722706AA}" destId="{E917F748-98A6-441D-9800-25D8AB0D92DD}" srcOrd="8" destOrd="0" presId="urn:microsoft.com/office/officeart/2005/8/layout/bProcess4"/>
    <dgm:cxn modelId="{CB8EF22D-45C7-4C4B-85F4-8DCFDA109649}" type="presParOf" srcId="{E917F748-98A6-441D-9800-25D8AB0D92DD}" destId="{148FCF9B-C0EF-4F64-AE88-93A2BA314CD8}" srcOrd="0" destOrd="0" presId="urn:microsoft.com/office/officeart/2005/8/layout/bProcess4"/>
    <dgm:cxn modelId="{EAB57D5D-CBBD-41DF-BD0C-1BEFF22DD8EC}" type="presParOf" srcId="{E917F748-98A6-441D-9800-25D8AB0D92DD}" destId="{BDECA7B7-BE88-44CC-BE08-84002C053050}" srcOrd="1" destOrd="0" presId="urn:microsoft.com/office/officeart/2005/8/layout/bProcess4"/>
    <dgm:cxn modelId="{32E23773-0948-44C3-A409-102FB30B808B}" type="presParOf" srcId="{45F830F1-01F8-4256-BE41-C9E2722706AA}" destId="{BCFA2337-2519-44BF-8C1C-A89272E08B45}" srcOrd="9" destOrd="0" presId="urn:microsoft.com/office/officeart/2005/8/layout/bProcess4"/>
    <dgm:cxn modelId="{1A6E8E20-ACCC-47D4-A00C-774BC55D47D4}" type="presParOf" srcId="{45F830F1-01F8-4256-BE41-C9E2722706AA}" destId="{17F44AA8-F5CE-44D5-88F3-B4FC845AD241}" srcOrd="10" destOrd="0" presId="urn:microsoft.com/office/officeart/2005/8/layout/bProcess4"/>
    <dgm:cxn modelId="{863DB46C-AA04-4EFF-9619-811394F42830}" type="presParOf" srcId="{17F44AA8-F5CE-44D5-88F3-B4FC845AD241}" destId="{6F124A3E-CAFA-4E71-B2B5-1DE703287460}" srcOrd="0" destOrd="0" presId="urn:microsoft.com/office/officeart/2005/8/layout/bProcess4"/>
    <dgm:cxn modelId="{F962214E-9EF9-40E9-BAAE-ED529063E33E}" type="presParOf" srcId="{17F44AA8-F5CE-44D5-88F3-B4FC845AD241}" destId="{486D409B-86A2-4BC8-B9C4-8D60F80213F4}" srcOrd="1" destOrd="0" presId="urn:microsoft.com/office/officeart/2005/8/layout/bProcess4"/>
    <dgm:cxn modelId="{3387FE7E-4C8B-47AF-9B11-4DD58210626E}" type="presParOf" srcId="{45F830F1-01F8-4256-BE41-C9E2722706AA}" destId="{601B3EC7-BA89-44DC-8657-748D76AAE661}" srcOrd="11" destOrd="0" presId="urn:microsoft.com/office/officeart/2005/8/layout/bProcess4"/>
    <dgm:cxn modelId="{32566764-FE36-4C63-9722-29A4CE575399}" type="presParOf" srcId="{45F830F1-01F8-4256-BE41-C9E2722706AA}" destId="{C014E061-F0B5-4206-963C-5A0EFC3C0570}" srcOrd="12" destOrd="0" presId="urn:microsoft.com/office/officeart/2005/8/layout/bProcess4"/>
    <dgm:cxn modelId="{7F3B0828-566E-4326-B8DE-801BE1EBED91}" type="presParOf" srcId="{C014E061-F0B5-4206-963C-5A0EFC3C0570}" destId="{FC35F757-FD1E-4149-925D-0292705ECD31}" srcOrd="0" destOrd="0" presId="urn:microsoft.com/office/officeart/2005/8/layout/bProcess4"/>
    <dgm:cxn modelId="{EC372F7B-D8DE-4431-B7BB-7F4889CC96BA}" type="presParOf" srcId="{C014E061-F0B5-4206-963C-5A0EFC3C0570}" destId="{FBF48EAA-7AF8-4426-A81C-2DD58D6D17B7}" srcOrd="1" destOrd="0" presId="urn:microsoft.com/office/officeart/2005/8/layout/bProcess4"/>
    <dgm:cxn modelId="{23789E8D-1E3A-4447-B22B-8265F5A593E8}" type="presParOf" srcId="{45F830F1-01F8-4256-BE41-C9E2722706AA}" destId="{96B7452D-282D-42C6-8049-18EB71297A9B}" srcOrd="13" destOrd="0" presId="urn:microsoft.com/office/officeart/2005/8/layout/bProcess4"/>
    <dgm:cxn modelId="{E94C82C1-7F67-471A-AB15-5D5C1F7D932F}" type="presParOf" srcId="{45F830F1-01F8-4256-BE41-C9E2722706AA}" destId="{9428553C-EA5C-4147-8AF0-5713012DEB22}" srcOrd="14" destOrd="0" presId="urn:microsoft.com/office/officeart/2005/8/layout/bProcess4"/>
    <dgm:cxn modelId="{F8E0068F-7E09-4A2A-97F9-B7BB07A4647F}" type="presParOf" srcId="{9428553C-EA5C-4147-8AF0-5713012DEB22}" destId="{428FEC00-38CB-4E4C-9A1F-E7F8A195BD3B}" srcOrd="0" destOrd="0" presId="urn:microsoft.com/office/officeart/2005/8/layout/bProcess4"/>
    <dgm:cxn modelId="{2C10844A-C9FD-4F4E-9D28-C3EB0DAD0222}" type="presParOf" srcId="{9428553C-EA5C-4147-8AF0-5713012DEB22}" destId="{03C63491-3F86-45F2-ADA8-BBCC8B4185A6}" srcOrd="1" destOrd="0" presId="urn:microsoft.com/office/officeart/2005/8/layout/bProcess4"/>
    <dgm:cxn modelId="{822FEF1D-6B19-4D4C-98E1-CF01484C4CAC}" type="presParOf" srcId="{45F830F1-01F8-4256-BE41-C9E2722706AA}" destId="{DE1A1961-B0BA-4D39-823B-FF4D8C7C1189}" srcOrd="15" destOrd="0" presId="urn:microsoft.com/office/officeart/2005/8/layout/bProcess4"/>
    <dgm:cxn modelId="{3D42D4E5-AC6D-4E40-80E8-A4A5A031390F}" type="presParOf" srcId="{45F830F1-01F8-4256-BE41-C9E2722706AA}" destId="{00108DBB-4C7F-415B-A839-801D702D1256}" srcOrd="16" destOrd="0" presId="urn:microsoft.com/office/officeart/2005/8/layout/bProcess4"/>
    <dgm:cxn modelId="{3FAC3319-EAA9-4FE7-B7A8-7AA0237A93E6}" type="presParOf" srcId="{00108DBB-4C7F-415B-A839-801D702D1256}" destId="{BD219E71-F3A4-4C80-BE89-6A0B9E0C00C3}" srcOrd="0" destOrd="0" presId="urn:microsoft.com/office/officeart/2005/8/layout/bProcess4"/>
    <dgm:cxn modelId="{6DF49128-E6E9-46A3-920B-D791086E7D7E}" type="presParOf" srcId="{00108DBB-4C7F-415B-A839-801D702D1256}" destId="{D5DC46EE-B2D3-4C95-8579-79B016778269}" srcOrd="1" destOrd="0" presId="urn:microsoft.com/office/officeart/2005/8/layout/bProcess4"/>
    <dgm:cxn modelId="{7BD526FF-DAEE-461E-B775-3C7FD0EBAEF0}" type="presParOf" srcId="{45F830F1-01F8-4256-BE41-C9E2722706AA}" destId="{2931B010-1DFB-477C-8EB6-BD80BE25019C}" srcOrd="17" destOrd="0" presId="urn:microsoft.com/office/officeart/2005/8/layout/bProcess4"/>
    <dgm:cxn modelId="{1C8A2CF2-88FC-493E-B72F-4C3547A4478C}" type="presParOf" srcId="{45F830F1-01F8-4256-BE41-C9E2722706AA}" destId="{40830876-B4B3-44A5-A064-FAD77FBFC069}" srcOrd="18" destOrd="0" presId="urn:microsoft.com/office/officeart/2005/8/layout/bProcess4"/>
    <dgm:cxn modelId="{C049ACB8-B308-48D2-8849-213F7FAD1366}" type="presParOf" srcId="{40830876-B4B3-44A5-A064-FAD77FBFC069}" destId="{1EF847BC-11D0-4DAC-8050-EAC3CFCE6BB2}" srcOrd="0" destOrd="0" presId="urn:microsoft.com/office/officeart/2005/8/layout/bProcess4"/>
    <dgm:cxn modelId="{48F9E093-EE20-49B7-8D16-DA5AD636461C}" type="presParOf" srcId="{40830876-B4B3-44A5-A064-FAD77FBFC069}" destId="{FE6B3D8E-A5CC-41DC-9333-B48A2070C928}" srcOrd="1" destOrd="0" presId="urn:microsoft.com/office/officeart/2005/8/layout/bProcess4"/>
    <dgm:cxn modelId="{CED2BF5A-6246-4BEF-92A4-D5716586EBDD}" type="presParOf" srcId="{45F830F1-01F8-4256-BE41-C9E2722706AA}" destId="{53464712-F557-428C-AFFD-AB65EB8A8932}" srcOrd="19" destOrd="0" presId="urn:microsoft.com/office/officeart/2005/8/layout/bProcess4"/>
    <dgm:cxn modelId="{3B8A7E55-5786-4BFF-8C74-FAC061C52E3D}" type="presParOf" srcId="{45F830F1-01F8-4256-BE41-C9E2722706AA}" destId="{DD85CBA4-8264-4B7B-920D-BECB28196752}" srcOrd="20" destOrd="0" presId="urn:microsoft.com/office/officeart/2005/8/layout/bProcess4"/>
    <dgm:cxn modelId="{D5BF0906-98CD-4E61-958C-6AD7D6C4195C}" type="presParOf" srcId="{DD85CBA4-8264-4B7B-920D-BECB28196752}" destId="{4CEEDD88-0FAF-463E-B54F-058E7674A577}" srcOrd="0" destOrd="0" presId="urn:microsoft.com/office/officeart/2005/8/layout/bProcess4"/>
    <dgm:cxn modelId="{4BC34FDD-B015-48E5-942C-83B08AE350F2}" type="presParOf" srcId="{DD85CBA4-8264-4B7B-920D-BECB28196752}" destId="{93F7E7EC-6B9A-44CC-94EC-F85508203ACA}" srcOrd="1" destOrd="0" presId="urn:microsoft.com/office/officeart/2005/8/layout/bProcess4"/>
    <dgm:cxn modelId="{9A28B340-183D-4FDD-AE38-2C258A68BF33}" type="presParOf" srcId="{45F830F1-01F8-4256-BE41-C9E2722706AA}" destId="{8606C976-DFD7-4931-9253-8AFA8400432C}" srcOrd="21" destOrd="0" presId="urn:microsoft.com/office/officeart/2005/8/layout/bProcess4"/>
    <dgm:cxn modelId="{4A9FF84D-D563-4D53-81D3-D257135DDE03}" type="presParOf" srcId="{45F830F1-01F8-4256-BE41-C9E2722706AA}" destId="{776D879E-7E0A-4023-B685-35934F2A4616}" srcOrd="22" destOrd="0" presId="urn:microsoft.com/office/officeart/2005/8/layout/bProcess4"/>
    <dgm:cxn modelId="{65ECD825-4AB3-426A-B7CB-5255DB9BBAEB}" type="presParOf" srcId="{776D879E-7E0A-4023-B685-35934F2A4616}" destId="{D9A91D4C-5C19-4547-BC73-EBA4174D0118}" srcOrd="0" destOrd="0" presId="urn:microsoft.com/office/officeart/2005/8/layout/bProcess4"/>
    <dgm:cxn modelId="{72E85252-F7AF-4F7A-A2E7-7FA87B59A316}" type="presParOf" srcId="{776D879E-7E0A-4023-B685-35934F2A4616}" destId="{0B4CDCFA-F4C0-401B-B7B0-0562853EFCC7}"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03BE0-F9BF-463D-948E-828DA36A9DB9}">
      <dsp:nvSpPr>
        <dsp:cNvPr id="0" name=""/>
        <dsp:cNvSpPr/>
      </dsp:nvSpPr>
      <dsp:spPr>
        <a:xfrm rot="5400000">
          <a:off x="1851639" y="814133"/>
          <a:ext cx="1271269" cy="15325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9FA2F2-37B4-438D-829E-AB6E2EA70DD3}">
      <dsp:nvSpPr>
        <dsp:cNvPr id="0" name=""/>
        <dsp:cNvSpPr/>
      </dsp:nvSpPr>
      <dsp:spPr>
        <a:xfrm>
          <a:off x="2143801" y="2392"/>
          <a:ext cx="1702795" cy="1021677"/>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 Problem Formulation</a:t>
          </a:r>
        </a:p>
      </dsp:txBody>
      <dsp:txXfrm>
        <a:off x="2173725" y="32316"/>
        <a:ext cx="1642947" cy="961829"/>
      </dsp:txXfrm>
    </dsp:sp>
    <dsp:sp modelId="{22C5F0AE-119A-4FF5-955A-11F487BB3E36}">
      <dsp:nvSpPr>
        <dsp:cNvPr id="0" name=""/>
        <dsp:cNvSpPr/>
      </dsp:nvSpPr>
      <dsp:spPr>
        <a:xfrm rot="5400000">
          <a:off x="1841912" y="2100956"/>
          <a:ext cx="1290722" cy="15325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B9AEBB-C547-4ADB-9ACD-FB6322B982CF}">
      <dsp:nvSpPr>
        <dsp:cNvPr id="0" name=""/>
        <dsp:cNvSpPr/>
      </dsp:nvSpPr>
      <dsp:spPr>
        <a:xfrm>
          <a:off x="2143801" y="1279488"/>
          <a:ext cx="1702795" cy="10216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2. Data Gathering &amp; Structuring </a:t>
          </a:r>
        </a:p>
      </dsp:txBody>
      <dsp:txXfrm>
        <a:off x="2173725" y="1309412"/>
        <a:ext cx="1642947" cy="961829"/>
      </dsp:txXfrm>
    </dsp:sp>
    <dsp:sp modelId="{EC6F95F9-672C-465A-B9EB-55D8DE1349E0}">
      <dsp:nvSpPr>
        <dsp:cNvPr id="0" name=""/>
        <dsp:cNvSpPr/>
      </dsp:nvSpPr>
      <dsp:spPr>
        <a:xfrm rot="5400000">
          <a:off x="1861365" y="3378052"/>
          <a:ext cx="1251816" cy="15325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D82AA3-6CE0-4F8A-8382-EC3AE64E90A6}">
      <dsp:nvSpPr>
        <dsp:cNvPr id="0" name=""/>
        <dsp:cNvSpPr/>
      </dsp:nvSpPr>
      <dsp:spPr>
        <a:xfrm>
          <a:off x="2143801" y="2576037"/>
          <a:ext cx="1702795" cy="10216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3. Data Exploration </a:t>
          </a:r>
        </a:p>
      </dsp:txBody>
      <dsp:txXfrm>
        <a:off x="2173725" y="2605961"/>
        <a:ext cx="1642947" cy="961829"/>
      </dsp:txXfrm>
    </dsp:sp>
    <dsp:sp modelId="{E26C392B-D61C-417E-9BB0-3A03FEFF90F5}">
      <dsp:nvSpPr>
        <dsp:cNvPr id="0" name=""/>
        <dsp:cNvSpPr/>
      </dsp:nvSpPr>
      <dsp:spPr>
        <a:xfrm>
          <a:off x="2490187" y="4006874"/>
          <a:ext cx="2258890" cy="15325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F5AE33-4303-4913-86DE-A2EB71EDBF06}">
      <dsp:nvSpPr>
        <dsp:cNvPr id="0" name=""/>
        <dsp:cNvSpPr/>
      </dsp:nvSpPr>
      <dsp:spPr>
        <a:xfrm>
          <a:off x="2143801" y="3833681"/>
          <a:ext cx="1702795" cy="10216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4. Feature Engineering </a:t>
          </a:r>
        </a:p>
      </dsp:txBody>
      <dsp:txXfrm>
        <a:off x="2173725" y="3863605"/>
        <a:ext cx="1642947" cy="961829"/>
      </dsp:txXfrm>
    </dsp:sp>
    <dsp:sp modelId="{BCFA2337-2519-44BF-8C1C-A89272E08B45}">
      <dsp:nvSpPr>
        <dsp:cNvPr id="0" name=""/>
        <dsp:cNvSpPr/>
      </dsp:nvSpPr>
      <dsp:spPr>
        <a:xfrm rot="16200000">
          <a:off x="4116356" y="3368326"/>
          <a:ext cx="1271269" cy="15325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ECA7B7-BE88-44CC-BE08-84002C053050}">
      <dsp:nvSpPr>
        <dsp:cNvPr id="0" name=""/>
        <dsp:cNvSpPr/>
      </dsp:nvSpPr>
      <dsp:spPr>
        <a:xfrm>
          <a:off x="4408518" y="3833681"/>
          <a:ext cx="1702795" cy="1021677"/>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2"/>
              </a:solidFill>
            </a:rPr>
            <a:t>5. Multi-Model Training </a:t>
          </a:r>
        </a:p>
      </dsp:txBody>
      <dsp:txXfrm>
        <a:off x="4438442" y="3863605"/>
        <a:ext cx="1642947" cy="961829"/>
      </dsp:txXfrm>
    </dsp:sp>
    <dsp:sp modelId="{601B3EC7-BA89-44DC-8657-748D76AAE661}">
      <dsp:nvSpPr>
        <dsp:cNvPr id="0" name=""/>
        <dsp:cNvSpPr/>
      </dsp:nvSpPr>
      <dsp:spPr>
        <a:xfrm rot="16200000">
          <a:off x="4116356" y="2091230"/>
          <a:ext cx="1271269" cy="15325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6D409B-86A2-4BC8-B9C4-8D60F80213F4}">
      <dsp:nvSpPr>
        <dsp:cNvPr id="0" name=""/>
        <dsp:cNvSpPr/>
      </dsp:nvSpPr>
      <dsp:spPr>
        <a:xfrm>
          <a:off x="4408518" y="2556585"/>
          <a:ext cx="1702795" cy="10216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6. Model Evaluation </a:t>
          </a:r>
        </a:p>
      </dsp:txBody>
      <dsp:txXfrm>
        <a:off x="4438442" y="2586509"/>
        <a:ext cx="1642947" cy="961829"/>
      </dsp:txXfrm>
    </dsp:sp>
    <dsp:sp modelId="{96B7452D-282D-42C6-8049-18EB71297A9B}">
      <dsp:nvSpPr>
        <dsp:cNvPr id="0" name=""/>
        <dsp:cNvSpPr/>
      </dsp:nvSpPr>
      <dsp:spPr>
        <a:xfrm rot="16200000">
          <a:off x="4116356" y="814133"/>
          <a:ext cx="1271269" cy="15325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F48EAA-7AF8-4426-A81C-2DD58D6D17B7}">
      <dsp:nvSpPr>
        <dsp:cNvPr id="0" name=""/>
        <dsp:cNvSpPr/>
      </dsp:nvSpPr>
      <dsp:spPr>
        <a:xfrm>
          <a:off x="4408518" y="1279488"/>
          <a:ext cx="1702795" cy="1021677"/>
        </a:xfrm>
        <a:prstGeom prst="roundRect">
          <a:avLst>
            <a:gd name="adj" fmla="val 10000"/>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C00000"/>
              </a:solidFill>
            </a:rPr>
            <a:t>7. Model Interpretability</a:t>
          </a:r>
        </a:p>
      </dsp:txBody>
      <dsp:txXfrm>
        <a:off x="4438442" y="1309412"/>
        <a:ext cx="1642947" cy="961829"/>
      </dsp:txXfrm>
    </dsp:sp>
    <dsp:sp modelId="{DE1A1961-B0BA-4D39-823B-FF4D8C7C1189}">
      <dsp:nvSpPr>
        <dsp:cNvPr id="0" name=""/>
        <dsp:cNvSpPr/>
      </dsp:nvSpPr>
      <dsp:spPr>
        <a:xfrm>
          <a:off x="4754905" y="175585"/>
          <a:ext cx="2258890" cy="15325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C63491-3F86-45F2-ADA8-BBCC8B4185A6}">
      <dsp:nvSpPr>
        <dsp:cNvPr id="0" name=""/>
        <dsp:cNvSpPr/>
      </dsp:nvSpPr>
      <dsp:spPr>
        <a:xfrm>
          <a:off x="4408518" y="2392"/>
          <a:ext cx="1702795" cy="10216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8. Model Calibration</a:t>
          </a:r>
        </a:p>
      </dsp:txBody>
      <dsp:txXfrm>
        <a:off x="4438442" y="32316"/>
        <a:ext cx="1642947" cy="961829"/>
      </dsp:txXfrm>
    </dsp:sp>
    <dsp:sp modelId="{2931B010-1DFB-477C-8EB6-BD80BE25019C}">
      <dsp:nvSpPr>
        <dsp:cNvPr id="0" name=""/>
        <dsp:cNvSpPr/>
      </dsp:nvSpPr>
      <dsp:spPr>
        <a:xfrm rot="5400000">
          <a:off x="6381074" y="814133"/>
          <a:ext cx="1271269" cy="15325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DC46EE-B2D3-4C95-8579-79B016778269}">
      <dsp:nvSpPr>
        <dsp:cNvPr id="0" name=""/>
        <dsp:cNvSpPr/>
      </dsp:nvSpPr>
      <dsp:spPr>
        <a:xfrm>
          <a:off x="6673236" y="2392"/>
          <a:ext cx="1702795" cy="1021677"/>
        </a:xfrm>
        <a:prstGeom prst="roundRect">
          <a:avLst>
            <a:gd name="adj" fmla="val 10000"/>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C00000"/>
              </a:solidFill>
            </a:rPr>
            <a:t>9. Model Documentation</a:t>
          </a:r>
        </a:p>
      </dsp:txBody>
      <dsp:txXfrm>
        <a:off x="6703160" y="32316"/>
        <a:ext cx="1642947" cy="961829"/>
      </dsp:txXfrm>
    </dsp:sp>
    <dsp:sp modelId="{53464712-F557-428C-AFFD-AB65EB8A8932}">
      <dsp:nvSpPr>
        <dsp:cNvPr id="0" name=""/>
        <dsp:cNvSpPr/>
      </dsp:nvSpPr>
      <dsp:spPr>
        <a:xfrm rot="5400000">
          <a:off x="6381074" y="2091230"/>
          <a:ext cx="1271269" cy="15325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6B3D8E-A5CC-41DC-9333-B48A2070C928}">
      <dsp:nvSpPr>
        <dsp:cNvPr id="0" name=""/>
        <dsp:cNvSpPr/>
      </dsp:nvSpPr>
      <dsp:spPr>
        <a:xfrm>
          <a:off x="6673236" y="1279488"/>
          <a:ext cx="1702795" cy="10216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10. Model Integration </a:t>
          </a:r>
        </a:p>
      </dsp:txBody>
      <dsp:txXfrm>
        <a:off x="6703160" y="1309412"/>
        <a:ext cx="1642947" cy="961829"/>
      </dsp:txXfrm>
    </dsp:sp>
    <dsp:sp modelId="{8606C976-DFD7-4931-9253-8AFA8400432C}">
      <dsp:nvSpPr>
        <dsp:cNvPr id="0" name=""/>
        <dsp:cNvSpPr/>
      </dsp:nvSpPr>
      <dsp:spPr>
        <a:xfrm rot="5400000">
          <a:off x="6381074" y="3368326"/>
          <a:ext cx="1271269" cy="15325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F7E7EC-6B9A-44CC-94EC-F85508203ACA}">
      <dsp:nvSpPr>
        <dsp:cNvPr id="0" name=""/>
        <dsp:cNvSpPr/>
      </dsp:nvSpPr>
      <dsp:spPr>
        <a:xfrm>
          <a:off x="6673236" y="2556585"/>
          <a:ext cx="1702795" cy="10216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11. Model Monitoring </a:t>
          </a:r>
        </a:p>
      </dsp:txBody>
      <dsp:txXfrm>
        <a:off x="6703160" y="2586509"/>
        <a:ext cx="1642947" cy="961829"/>
      </dsp:txXfrm>
    </dsp:sp>
    <dsp:sp modelId="{0B4CDCFA-F4C0-401B-B7B0-0562853EFCC7}">
      <dsp:nvSpPr>
        <dsp:cNvPr id="0" name=""/>
        <dsp:cNvSpPr/>
      </dsp:nvSpPr>
      <dsp:spPr>
        <a:xfrm>
          <a:off x="6673236" y="3833681"/>
          <a:ext cx="1702795" cy="1021677"/>
        </a:xfrm>
        <a:prstGeom prst="roundRect">
          <a:avLst>
            <a:gd name="adj" fmla="val 1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12. Periodically Retrain </a:t>
          </a:r>
        </a:p>
      </dsp:txBody>
      <dsp:txXfrm>
        <a:off x="6703160" y="3863605"/>
        <a:ext cx="1642947" cy="96182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2/22/24</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2/22/24</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9870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34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615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This is what we’ve done as analytics professionals for decades. A nice 12 step process…  </a:t>
            </a:r>
          </a:p>
        </p:txBody>
      </p:sp>
    </p:spTree>
    <p:extLst>
      <p:ext uri="{BB962C8B-B14F-4D97-AF65-F5344CB8AC3E}">
        <p14:creationId xmlns:p14="http://schemas.microsoft.com/office/powerpoint/2010/main" val="416300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86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C0E66CD-21C0-0C46-9262-75B7BC23CA89}" type="slidenum">
              <a:rPr lang="en-US" smtClean="0"/>
              <a:pPr/>
              <a:t>27</a:t>
            </a:fld>
            <a:endParaRPr lang="en-US" dirty="0"/>
          </a:p>
        </p:txBody>
      </p:sp>
    </p:spTree>
    <p:extLst>
      <p:ext uri="{BB962C8B-B14F-4D97-AF65-F5344CB8AC3E}">
        <p14:creationId xmlns:p14="http://schemas.microsoft.com/office/powerpoint/2010/main" val="217179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latin typeface="Franklin Gothic Book"/>
            </a:endParaRPr>
          </a:p>
        </p:txBody>
      </p:sp>
      <p:sp>
        <p:nvSpPr>
          <p:cNvPr id="11" name="Rectangle 10"/>
          <p:cNvSpPr/>
          <p:nvPr/>
        </p:nvSpPr>
        <p:spPr>
          <a:xfrm>
            <a:off x="6165851" y="228600"/>
            <a:ext cx="27432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9069917" y="2377440"/>
            <a:ext cx="27432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6" name="Picture 5"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97954" cy="480425"/>
          </a:xfrm>
          <a:prstGeom prst="rect">
            <a:avLst/>
          </a:prstGeom>
        </p:spPr>
      </p:pic>
    </p:spTree>
    <p:custDataLst>
      <p:tags r:id="rId1"/>
    </p:custDataLst>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11074400" y="282574"/>
            <a:ext cx="72912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79" y="1400284"/>
            <a:ext cx="441789" cy="356520"/>
          </a:xfrm>
          <a:prstGeom prst="rect">
            <a:avLst/>
          </a:prstGeom>
        </p:spPr>
      </p:pic>
    </p:spTree>
    <p:custDataLst>
      <p:tags r:id="rId1"/>
    </p:custDataLst>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670561" y="1985963"/>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670561" y="4164965"/>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09105" y="1400284"/>
            <a:ext cx="452063" cy="356520"/>
          </a:xfrm>
          <a:prstGeom prst="rect">
            <a:avLst/>
          </a:prstGeom>
        </p:spPr>
      </p:pic>
    </p:spTree>
    <p:custDataLst>
      <p:tags r:id="rId1"/>
    </p:custDataLst>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19379" y="714101"/>
            <a:ext cx="452064" cy="355191"/>
          </a:xfrm>
          <a:prstGeom prst="rect">
            <a:avLst/>
          </a:prstGeom>
        </p:spPr>
      </p:pic>
    </p:spTree>
    <p:custDataLst>
      <p:tags r:id="rId1"/>
    </p:custDataLst>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76768" y="228600"/>
            <a:ext cx="460163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7" y="2571750"/>
            <a:ext cx="4340352"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5558368" y="273051"/>
            <a:ext cx="6129865"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08124" y="3733801"/>
            <a:ext cx="4340352"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145741" y="6423586"/>
            <a:ext cx="442258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559205" y="3124200"/>
            <a:ext cx="5197696"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4614211"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559205" y="3995737"/>
            <a:ext cx="5197696"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29653" y="721135"/>
            <a:ext cx="441790" cy="355191"/>
          </a:xfrm>
          <a:prstGeom prst="rect">
            <a:avLst/>
          </a:prstGeom>
        </p:spPr>
      </p:pic>
    </p:spTree>
    <p:custDataLst>
      <p:tags r:id="rId1"/>
    </p:custDataLst>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75341" y="4424082"/>
            <a:ext cx="8254876"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85045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75341" y="5257800"/>
            <a:ext cx="8254876"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9" name="Rectangle 8"/>
          <p:cNvSpPr/>
          <p:nvPr/>
        </p:nvSpPr>
        <p:spPr>
          <a:xfrm>
            <a:off x="9069917" y="2377440"/>
            <a:ext cx="27432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3" name="Picture 12"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0983074" y="3738743"/>
            <a:ext cx="554751" cy="480425"/>
          </a:xfrm>
          <a:prstGeom prst="rect">
            <a:avLst/>
          </a:prstGeom>
        </p:spPr>
      </p:pic>
    </p:spTree>
    <p:custDataLst>
      <p:tags r:id="rId1"/>
    </p:custDataLst>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376766" y="228600"/>
            <a:ext cx="851622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8242148"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6" y="3733801"/>
            <a:ext cx="8239421"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949683" y="6235608"/>
            <a:ext cx="1797864"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508128" y="6235608"/>
            <a:ext cx="61974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9069917" y="237494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9069917" y="4535424"/>
            <a:ext cx="2743200" cy="2039112"/>
          </a:xfrm>
        </p:spPr>
        <p:txBody>
          <a:bodyPr/>
          <a:lstStyle>
            <a:lvl1pPr>
              <a:buNone/>
              <a:defRPr/>
            </a:lvl1pPr>
          </a:lstStyle>
          <a:p>
            <a:r>
              <a:rPr lang="en-US"/>
              <a:t>Click icon to add picture</a:t>
            </a:r>
            <a:endParaRPr dirty="0"/>
          </a:p>
        </p:txBody>
      </p:sp>
      <p:pic>
        <p:nvPicPr>
          <p:cNvPr id="14" name="Picture 13"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36309" cy="480425"/>
          </a:xfrm>
          <a:prstGeom prst="rect">
            <a:avLst/>
          </a:prstGeom>
        </p:spPr>
      </p:pic>
    </p:spTree>
    <p:custDataLst>
      <p:tags r:id="rId1"/>
    </p:custDataLst>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376767" y="228600"/>
            <a:ext cx="56472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53555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5" y="3733801"/>
            <a:ext cx="5353739"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064000" y="6235608"/>
            <a:ext cx="1797864"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508128" y="6235608"/>
            <a:ext cx="34542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1" name="Rectangle 10"/>
          <p:cNvSpPr/>
          <p:nvPr/>
        </p:nvSpPr>
        <p:spPr>
          <a:xfrm>
            <a:off x="6165851" y="4534726"/>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6165851" y="22860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6165851" y="2381663"/>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5"/>
          </p:nvPr>
        </p:nvSpPr>
        <p:spPr>
          <a:xfrm>
            <a:off x="9070848" y="2381662"/>
            <a:ext cx="2743200" cy="4187952"/>
          </a:xfrm>
        </p:spPr>
        <p:txBody>
          <a:bodyPr/>
          <a:lstStyle>
            <a:lvl1pPr>
              <a:buNone/>
              <a:defRPr/>
            </a:lvl1pPr>
          </a:lstStyle>
          <a:p>
            <a:r>
              <a:rPr lang="en-US"/>
              <a:t>Click icon to add picture</a:t>
            </a:r>
            <a:endParaRPr dirty="0"/>
          </a:p>
        </p:txBody>
      </p:sp>
      <p:pic>
        <p:nvPicPr>
          <p:cNvPr id="15" name="Picture 14"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11074399" y="282574"/>
            <a:ext cx="729129"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04000" y="3124200"/>
            <a:ext cx="414528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365248"/>
            <a:ext cx="5653492"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604000" y="3995737"/>
            <a:ext cx="414528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370540" y="228600"/>
            <a:ext cx="2743200" cy="2039112"/>
          </a:xfrm>
        </p:spPr>
        <p:txBody>
          <a:bodyPr/>
          <a:lstStyle>
            <a:lvl1pPr>
              <a:buNone/>
              <a:defRPr/>
            </a:lvl1pPr>
          </a:lstStyle>
          <a:p>
            <a:r>
              <a:rPr lang="en-US"/>
              <a:t>Click icon to add picture</a:t>
            </a:r>
            <a:endParaRPr dirty="0"/>
          </a:p>
        </p:txBody>
      </p:sp>
      <p:sp>
        <p:nvSpPr>
          <p:cNvPr id="15" name="Picture Placeholder 12"/>
          <p:cNvSpPr>
            <a:spLocks noGrp="1"/>
          </p:cNvSpPr>
          <p:nvPr>
            <p:ph type="pic" sz="quarter" idx="14"/>
          </p:nvPr>
        </p:nvSpPr>
        <p:spPr>
          <a:xfrm>
            <a:off x="3280833" y="228600"/>
            <a:ext cx="2743200" cy="2039112"/>
          </a:xfrm>
        </p:spPr>
        <p:txBody>
          <a:bodyPr/>
          <a:lstStyle>
            <a:lvl1pPr>
              <a:buNone/>
              <a:defRPr/>
            </a:lvl1pPr>
          </a:lstStyle>
          <a:p>
            <a:r>
              <a:rPr lang="en-US"/>
              <a:t>Click icon to add picture</a:t>
            </a:r>
            <a:endParaRPr dirty="0"/>
          </a:p>
        </p:txBody>
      </p:sp>
      <p:pic>
        <p:nvPicPr>
          <p:cNvPr id="13" name="Picture 12"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91299" y="707766"/>
            <a:ext cx="400692" cy="355191"/>
          </a:xfrm>
          <a:prstGeom prst="rect">
            <a:avLst/>
          </a:prstGeom>
        </p:spPr>
      </p:pic>
    </p:spTree>
    <p:custDataLst>
      <p:tags r:id="rId1"/>
    </p:custDataLst>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11127872" y="282574"/>
            <a:ext cx="67565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11166412" y="6426788"/>
            <a:ext cx="738717"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1095587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60990" y="1400284"/>
            <a:ext cx="409422" cy="356520"/>
          </a:xfrm>
          <a:prstGeom prst="rect">
            <a:avLst/>
          </a:prstGeom>
        </p:spPr>
      </p:pic>
    </p:spTree>
    <p:custDataLst>
      <p:tags r:id="rId1"/>
    </p:custDataLst>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10889129" y="282574"/>
            <a:ext cx="9144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Vertical Title 1"/>
          <p:cNvSpPr>
            <a:spLocks noGrp="1"/>
          </p:cNvSpPr>
          <p:nvPr>
            <p:ph type="title" orient="vert"/>
          </p:nvPr>
        </p:nvSpPr>
        <p:spPr>
          <a:xfrm>
            <a:off x="10661029" y="954742"/>
            <a:ext cx="908424"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609600" y="958757"/>
            <a:ext cx="9144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10328370" y="252420"/>
            <a:ext cx="355191" cy="381425"/>
          </a:xfrm>
          <a:prstGeom prst="rect">
            <a:avLst/>
          </a:prstGeom>
        </p:spPr>
      </p:pic>
    </p:spTree>
    <p:custDataLst>
      <p:tags r:id="rId1"/>
    </p:custDataLst>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10993349" y="282574"/>
            <a:ext cx="81018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8737600" y="6243638"/>
            <a:ext cx="28448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custDataLst>
      <p:tags r:id="rId1"/>
    </p:custDataLst>
    <p:extLst>
      <p:ext uri="{BB962C8B-B14F-4D97-AF65-F5344CB8AC3E}">
        <p14:creationId xmlns:p14="http://schemas.microsoft.com/office/powerpoint/2010/main" val="36362007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48852" y="1"/>
            <a:ext cx="541589" cy="4339884"/>
            <a:chOff x="6176324" y="51530"/>
            <a:chExt cx="466512" cy="3738701"/>
          </a:xfrm>
        </p:grpSpPr>
        <p:sp>
          <p:nvSpPr>
            <p:cNvPr id="11" name="Google Shape;11;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6400725" y="51530"/>
              <a:ext cx="17700" cy="29235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 name="Google Shape;13;p2"/>
          <p:cNvGrpSpPr/>
          <p:nvPr/>
        </p:nvGrpSpPr>
        <p:grpSpPr>
          <a:xfrm>
            <a:off x="9413861" y="2"/>
            <a:ext cx="685449" cy="2552409"/>
            <a:chOff x="4897958" y="1976913"/>
            <a:chExt cx="514087" cy="1914307"/>
          </a:xfrm>
        </p:grpSpPr>
        <p:sp>
          <p:nvSpPr>
            <p:cNvPr id="14" name="Google Shape;14;p2"/>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5157463" y="1976913"/>
              <a:ext cx="17700" cy="998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 name="Google Shape;16;p2"/>
          <p:cNvGrpSpPr/>
          <p:nvPr/>
        </p:nvGrpSpPr>
        <p:grpSpPr>
          <a:xfrm>
            <a:off x="4443521" y="-10"/>
            <a:ext cx="541587" cy="2445815"/>
            <a:chOff x="5578966" y="2128142"/>
            <a:chExt cx="406190" cy="1834361"/>
          </a:xfrm>
        </p:grpSpPr>
        <p:sp>
          <p:nvSpPr>
            <p:cNvPr id="17" name="Google Shape;17;p2"/>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2"/>
            <p:cNvSpPr/>
            <p:nvPr/>
          </p:nvSpPr>
          <p:spPr>
            <a:xfrm>
              <a:off x="5774600" y="2128142"/>
              <a:ext cx="17700" cy="846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 name="Google Shape;19;p2"/>
          <p:cNvGrpSpPr/>
          <p:nvPr/>
        </p:nvGrpSpPr>
        <p:grpSpPr>
          <a:xfrm>
            <a:off x="6567681" y="-4"/>
            <a:ext cx="622016" cy="3535913"/>
            <a:chOff x="6176324" y="1138296"/>
            <a:chExt cx="466512" cy="2651935"/>
          </a:xfrm>
        </p:grpSpPr>
        <p:sp>
          <p:nvSpPr>
            <p:cNvPr id="20" name="Google Shape;20;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2"/>
            <p:cNvSpPr/>
            <p:nvPr/>
          </p:nvSpPr>
          <p:spPr>
            <a:xfrm>
              <a:off x="6400713" y="1138296"/>
              <a:ext cx="17700" cy="18366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 name="Google Shape;22;p2"/>
          <p:cNvGrpSpPr/>
          <p:nvPr/>
        </p:nvGrpSpPr>
        <p:grpSpPr>
          <a:xfrm>
            <a:off x="1563098" y="2"/>
            <a:ext cx="635407" cy="2359124"/>
            <a:chOff x="6798998" y="1831963"/>
            <a:chExt cx="476555" cy="1769343"/>
          </a:xfrm>
        </p:grpSpPr>
        <p:sp>
          <p:nvSpPr>
            <p:cNvPr id="23" name="Google Shape;23;p2"/>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2"/>
            <p:cNvSpPr/>
            <p:nvPr/>
          </p:nvSpPr>
          <p:spPr>
            <a:xfrm>
              <a:off x="7026850" y="1831963"/>
              <a:ext cx="17700" cy="1143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 name="Google Shape;25;p2"/>
          <p:cNvGrpSpPr/>
          <p:nvPr/>
        </p:nvGrpSpPr>
        <p:grpSpPr>
          <a:xfrm>
            <a:off x="11353252" y="1"/>
            <a:ext cx="227296" cy="2978705"/>
            <a:chOff x="7576714" y="1094963"/>
            <a:chExt cx="170472" cy="2234029"/>
          </a:xfrm>
        </p:grpSpPr>
        <p:sp>
          <p:nvSpPr>
            <p:cNvPr id="26" name="Google Shape;26;p2"/>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2"/>
            <p:cNvSpPr/>
            <p:nvPr/>
          </p:nvSpPr>
          <p:spPr>
            <a:xfrm>
              <a:off x="7652975" y="1094963"/>
              <a:ext cx="17700" cy="1880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2"/>
          <p:cNvGrpSpPr/>
          <p:nvPr/>
        </p:nvGrpSpPr>
        <p:grpSpPr>
          <a:xfrm>
            <a:off x="3060363" y="0"/>
            <a:ext cx="384500" cy="3846288"/>
            <a:chOff x="7883572" y="937188"/>
            <a:chExt cx="288375" cy="2884716"/>
          </a:xfrm>
        </p:grpSpPr>
        <p:sp>
          <p:nvSpPr>
            <p:cNvPr id="29" name="Google Shape;29;p2"/>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2"/>
            <p:cNvSpPr/>
            <p:nvPr/>
          </p:nvSpPr>
          <p:spPr>
            <a:xfrm>
              <a:off x="8024900" y="937188"/>
              <a:ext cx="17700" cy="2037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 name="Google Shape;31;p2"/>
          <p:cNvGrpSpPr/>
          <p:nvPr/>
        </p:nvGrpSpPr>
        <p:grpSpPr>
          <a:xfrm>
            <a:off x="1520862" y="390987"/>
            <a:ext cx="210397" cy="240948"/>
            <a:chOff x="3462796" y="2555878"/>
            <a:chExt cx="157798" cy="180711"/>
          </a:xfrm>
        </p:grpSpPr>
        <p:sp>
          <p:nvSpPr>
            <p:cNvPr id="32" name="Google Shape;32;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8" name="Google Shape;38;p2"/>
          <p:cNvGrpSpPr/>
          <p:nvPr/>
        </p:nvGrpSpPr>
        <p:grpSpPr>
          <a:xfrm>
            <a:off x="5363215" y="2552385"/>
            <a:ext cx="240539" cy="253407"/>
            <a:chOff x="3770248" y="2527300"/>
            <a:chExt cx="180404" cy="190055"/>
          </a:xfrm>
        </p:grpSpPr>
        <p:sp>
          <p:nvSpPr>
            <p:cNvPr id="39" name="Google Shape;3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3" name="Google Shape;43;p2"/>
          <p:cNvGrpSpPr/>
          <p:nvPr/>
        </p:nvGrpSpPr>
        <p:grpSpPr>
          <a:xfrm>
            <a:off x="9859819" y="688093"/>
            <a:ext cx="285951" cy="327472"/>
            <a:chOff x="3462796" y="2555878"/>
            <a:chExt cx="157798" cy="180711"/>
          </a:xfrm>
        </p:grpSpPr>
        <p:sp>
          <p:nvSpPr>
            <p:cNvPr id="44" name="Google Shape;44;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47;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48;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0" name="Google Shape;50;p2"/>
          <p:cNvGrpSpPr/>
          <p:nvPr/>
        </p:nvGrpSpPr>
        <p:grpSpPr>
          <a:xfrm>
            <a:off x="7958193" y="3365517"/>
            <a:ext cx="326916" cy="344405"/>
            <a:chOff x="3770248" y="2527300"/>
            <a:chExt cx="180404" cy="190055"/>
          </a:xfrm>
        </p:grpSpPr>
        <p:sp>
          <p:nvSpPr>
            <p:cNvPr id="51" name="Google Shape;51;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5" name="Google Shape;55;p2"/>
          <p:cNvGrpSpPr/>
          <p:nvPr/>
        </p:nvGrpSpPr>
        <p:grpSpPr>
          <a:xfrm rot="5400000">
            <a:off x="7623596" y="1645449"/>
            <a:ext cx="285931" cy="327424"/>
            <a:chOff x="3462796" y="2555878"/>
            <a:chExt cx="157798" cy="180711"/>
          </a:xfrm>
        </p:grpSpPr>
        <p:sp>
          <p:nvSpPr>
            <p:cNvPr id="56" name="Google Shape;56;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2" name="Google Shape;62;p2"/>
          <p:cNvGrpSpPr/>
          <p:nvPr/>
        </p:nvGrpSpPr>
        <p:grpSpPr>
          <a:xfrm>
            <a:off x="450997" y="4037451"/>
            <a:ext cx="240539" cy="253407"/>
            <a:chOff x="3770248" y="2527300"/>
            <a:chExt cx="180404" cy="190055"/>
          </a:xfrm>
        </p:grpSpPr>
        <p:sp>
          <p:nvSpPr>
            <p:cNvPr id="63" name="Google Shape;63;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7" name="Google Shape;67;p2"/>
          <p:cNvSpPr txBox="1">
            <a:spLocks noGrp="1"/>
          </p:cNvSpPr>
          <p:nvPr>
            <p:ph type="ctrTitle"/>
          </p:nvPr>
        </p:nvSpPr>
        <p:spPr>
          <a:xfrm>
            <a:off x="1140400" y="4509633"/>
            <a:ext cx="9911200" cy="1080400"/>
          </a:xfrm>
          <a:prstGeom prst="rect">
            <a:avLst/>
          </a:prstGeom>
          <a:effectLst>
            <a:outerShdw dist="19050" dir="5400000" algn="bl" rotWithShape="0">
              <a:schemeClr val="dk1">
                <a:alpha val="20000"/>
              </a:schemeClr>
            </a:outerShdw>
          </a:effectLst>
        </p:spPr>
        <p:txBody>
          <a:bodyPr spcFirstLastPara="1" wrap="square" lIns="0" tIns="0" rIns="0" bIns="0" anchor="t" anchorCtr="0">
            <a:noAutofit/>
          </a:bodyPr>
          <a:lstStyle>
            <a:lvl1pPr lvl="0"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1pPr>
            <a:lvl2pPr lvl="1"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2pPr>
            <a:lvl3pPr lvl="2"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3pPr>
            <a:lvl4pPr lvl="3"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4pPr>
            <a:lvl5pPr lvl="4"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5pPr>
            <a:lvl6pPr lvl="5"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6pPr>
            <a:lvl7pPr lvl="6"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7pPr>
            <a:lvl8pPr lvl="7"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8pPr>
            <a:lvl9pPr lvl="8"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9pPr>
          </a:lstStyle>
          <a:p>
            <a:endParaRPr/>
          </a:p>
        </p:txBody>
      </p:sp>
      <p:grpSp>
        <p:nvGrpSpPr>
          <p:cNvPr id="68" name="Google Shape;68;p2"/>
          <p:cNvGrpSpPr/>
          <p:nvPr/>
        </p:nvGrpSpPr>
        <p:grpSpPr>
          <a:xfrm rot="-2700000">
            <a:off x="11407640" y="3788830"/>
            <a:ext cx="240536" cy="253404"/>
            <a:chOff x="3770248" y="2527300"/>
            <a:chExt cx="180404" cy="190055"/>
          </a:xfrm>
        </p:grpSpPr>
        <p:sp>
          <p:nvSpPr>
            <p:cNvPr id="69" name="Google Shape;6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 name="Google Shape;7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7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3" name="Google Shape;73;p2"/>
          <p:cNvGrpSpPr/>
          <p:nvPr/>
        </p:nvGrpSpPr>
        <p:grpSpPr>
          <a:xfrm>
            <a:off x="3312633" y="4"/>
            <a:ext cx="1395600" cy="4131763"/>
            <a:chOff x="2484475" y="3"/>
            <a:chExt cx="1046700" cy="3098822"/>
          </a:xfrm>
        </p:grpSpPr>
        <p:sp>
          <p:nvSpPr>
            <p:cNvPr id="74" name="Google Shape;74;p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6" name="Google Shape;76;p2"/>
            <p:cNvGrpSpPr/>
            <p:nvPr/>
          </p:nvGrpSpPr>
          <p:grpSpPr>
            <a:xfrm>
              <a:off x="2769703" y="3"/>
              <a:ext cx="510180" cy="2812953"/>
              <a:chOff x="1818382" y="1216859"/>
              <a:chExt cx="466728" cy="2573372"/>
            </a:xfrm>
          </p:grpSpPr>
          <p:grpSp>
            <p:nvGrpSpPr>
              <p:cNvPr id="77" name="Google Shape;77;p2"/>
              <p:cNvGrpSpPr/>
              <p:nvPr/>
            </p:nvGrpSpPr>
            <p:grpSpPr>
              <a:xfrm>
                <a:off x="1818382" y="2971595"/>
                <a:ext cx="466728" cy="818636"/>
                <a:chOff x="1818382" y="2942618"/>
                <a:chExt cx="466728" cy="818636"/>
              </a:xfrm>
            </p:grpSpPr>
            <p:sp>
              <p:nvSpPr>
                <p:cNvPr id="78" name="Google Shape;78;p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1" name="Google Shape;81;p2"/>
              <p:cNvSpPr/>
              <p:nvPr/>
            </p:nvSpPr>
            <p:spPr>
              <a:xfrm>
                <a:off x="2046058" y="1216859"/>
                <a:ext cx="17700" cy="176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2" name="Google Shape;82;p2"/>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3" name="Google Shape;83;p2"/>
          <p:cNvGrpSpPr/>
          <p:nvPr/>
        </p:nvGrpSpPr>
        <p:grpSpPr>
          <a:xfrm>
            <a:off x="5282491" y="-5"/>
            <a:ext cx="1207055" cy="2551619"/>
            <a:chOff x="3961868" y="-4"/>
            <a:chExt cx="905291" cy="1913714"/>
          </a:xfrm>
        </p:grpSpPr>
        <p:grpSp>
          <p:nvGrpSpPr>
            <p:cNvPr id="84" name="Google Shape;84;p2"/>
            <p:cNvGrpSpPr/>
            <p:nvPr/>
          </p:nvGrpSpPr>
          <p:grpSpPr>
            <a:xfrm>
              <a:off x="3961868" y="1008419"/>
              <a:ext cx="905291" cy="905291"/>
              <a:chOff x="764100" y="3623300"/>
              <a:chExt cx="1046700" cy="1046700"/>
            </a:xfrm>
          </p:grpSpPr>
          <p:sp>
            <p:nvSpPr>
              <p:cNvPr id="85" name="Google Shape;85;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4155315" y="-4"/>
              <a:ext cx="522826" cy="1721098"/>
              <a:chOff x="2447534" y="2035293"/>
              <a:chExt cx="478297" cy="1574511"/>
            </a:xfrm>
          </p:grpSpPr>
          <p:grpSp>
            <p:nvGrpSpPr>
              <p:cNvPr id="88" name="Google Shape;88;p2"/>
              <p:cNvGrpSpPr/>
              <p:nvPr/>
            </p:nvGrpSpPr>
            <p:grpSpPr>
              <a:xfrm>
                <a:off x="2447534" y="2035293"/>
                <a:ext cx="478297" cy="1574511"/>
                <a:chOff x="2447534" y="2035293"/>
                <a:chExt cx="478297" cy="1574511"/>
              </a:xfrm>
            </p:grpSpPr>
            <p:grpSp>
              <p:nvGrpSpPr>
                <p:cNvPr id="89" name="Google Shape;89;p2"/>
                <p:cNvGrpSpPr/>
                <p:nvPr/>
              </p:nvGrpSpPr>
              <p:grpSpPr>
                <a:xfrm>
                  <a:off x="2447534" y="2971595"/>
                  <a:ext cx="478297" cy="638209"/>
                  <a:chOff x="2447534" y="3081786"/>
                  <a:chExt cx="478297" cy="638209"/>
                </a:xfrm>
              </p:grpSpPr>
              <p:sp>
                <p:nvSpPr>
                  <p:cNvPr id="90" name="Google Shape;90;p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3" name="Google Shape;93;p2"/>
                <p:cNvSpPr/>
                <p:nvPr/>
              </p:nvSpPr>
              <p:spPr>
                <a:xfrm>
                  <a:off x="2675610" y="2035293"/>
                  <a:ext cx="17700" cy="94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4" name="Google Shape;94;p2"/>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95" name="Google Shape;95;p2"/>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96" name="Google Shape;96;p2"/>
          <p:cNvGrpSpPr/>
          <p:nvPr/>
        </p:nvGrpSpPr>
        <p:grpSpPr>
          <a:xfrm>
            <a:off x="6925625" y="6"/>
            <a:ext cx="697103" cy="1887935"/>
            <a:chOff x="5194218" y="4"/>
            <a:chExt cx="522827" cy="1415951"/>
          </a:xfrm>
        </p:grpSpPr>
        <p:grpSp>
          <p:nvGrpSpPr>
            <p:cNvPr id="97" name="Google Shape;97;p2"/>
            <p:cNvGrpSpPr/>
            <p:nvPr/>
          </p:nvGrpSpPr>
          <p:grpSpPr>
            <a:xfrm>
              <a:off x="5194218" y="893129"/>
              <a:ext cx="522827" cy="522827"/>
              <a:chOff x="764100" y="3623300"/>
              <a:chExt cx="1046700" cy="1046700"/>
            </a:xfrm>
          </p:grpSpPr>
          <p:sp>
            <p:nvSpPr>
              <p:cNvPr id="98" name="Google Shape;98;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0" name="Google Shape;100;p2"/>
            <p:cNvGrpSpPr/>
            <p:nvPr/>
          </p:nvGrpSpPr>
          <p:grpSpPr>
            <a:xfrm>
              <a:off x="5371921" y="4"/>
              <a:ext cx="182209" cy="1277751"/>
              <a:chOff x="3305183" y="2153669"/>
              <a:chExt cx="166690" cy="1168924"/>
            </a:xfrm>
          </p:grpSpPr>
          <p:grpSp>
            <p:nvGrpSpPr>
              <p:cNvPr id="101" name="Google Shape;101;p2"/>
              <p:cNvGrpSpPr/>
              <p:nvPr/>
            </p:nvGrpSpPr>
            <p:grpSpPr>
              <a:xfrm>
                <a:off x="3305183" y="2153669"/>
                <a:ext cx="166690" cy="1168924"/>
                <a:chOff x="3305183" y="2153669"/>
                <a:chExt cx="166690" cy="1168924"/>
              </a:xfrm>
            </p:grpSpPr>
            <p:grpSp>
              <p:nvGrpSpPr>
                <p:cNvPr id="102" name="Google Shape;102;p2"/>
                <p:cNvGrpSpPr/>
                <p:nvPr/>
              </p:nvGrpSpPr>
              <p:grpSpPr>
                <a:xfrm>
                  <a:off x="3305183" y="2971595"/>
                  <a:ext cx="166690" cy="350998"/>
                  <a:chOff x="3305183" y="3146560"/>
                  <a:chExt cx="166690" cy="350998"/>
                </a:xfrm>
              </p:grpSpPr>
              <p:sp>
                <p:nvSpPr>
                  <p:cNvPr id="103" name="Google Shape;103;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6" name="Google Shape;106;p2"/>
                <p:cNvSpPr/>
                <p:nvPr/>
              </p:nvSpPr>
              <p:spPr>
                <a:xfrm>
                  <a:off x="3375902" y="2153669"/>
                  <a:ext cx="17700" cy="82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 name="Google Shape;107;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108" name="Google Shape;108;p2"/>
          <p:cNvGrpSpPr/>
          <p:nvPr/>
        </p:nvGrpSpPr>
        <p:grpSpPr>
          <a:xfrm>
            <a:off x="10433063" y="6"/>
            <a:ext cx="1147463" cy="4032469"/>
            <a:chOff x="7824797" y="4"/>
            <a:chExt cx="860597" cy="3024352"/>
          </a:xfrm>
        </p:grpSpPr>
        <p:grpSp>
          <p:nvGrpSpPr>
            <p:cNvPr id="109" name="Google Shape;109;p2"/>
            <p:cNvGrpSpPr/>
            <p:nvPr/>
          </p:nvGrpSpPr>
          <p:grpSpPr>
            <a:xfrm>
              <a:off x="7824797" y="1891931"/>
              <a:ext cx="860597" cy="1132425"/>
              <a:chOff x="764100" y="3623300"/>
              <a:chExt cx="1046700" cy="1046700"/>
            </a:xfrm>
          </p:grpSpPr>
          <p:sp>
            <p:nvSpPr>
              <p:cNvPr id="110" name="Google Shape;110;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 name="Google Shape;112;p2"/>
            <p:cNvGrpSpPr/>
            <p:nvPr/>
          </p:nvGrpSpPr>
          <p:grpSpPr>
            <a:xfrm>
              <a:off x="8100547" y="4"/>
              <a:ext cx="300376" cy="2805682"/>
              <a:chOff x="3792712" y="1254959"/>
              <a:chExt cx="274793" cy="2566720"/>
            </a:xfrm>
          </p:grpSpPr>
          <p:grpSp>
            <p:nvGrpSpPr>
              <p:cNvPr id="113" name="Google Shape;113;p2"/>
              <p:cNvGrpSpPr/>
              <p:nvPr/>
            </p:nvGrpSpPr>
            <p:grpSpPr>
              <a:xfrm>
                <a:off x="3792712" y="1254959"/>
                <a:ext cx="274793" cy="2566720"/>
                <a:chOff x="3792712" y="1254959"/>
                <a:chExt cx="274793" cy="2566720"/>
              </a:xfrm>
            </p:grpSpPr>
            <p:grpSp>
              <p:nvGrpSpPr>
                <p:cNvPr id="114" name="Google Shape;114;p2"/>
                <p:cNvGrpSpPr/>
                <p:nvPr/>
              </p:nvGrpSpPr>
              <p:grpSpPr>
                <a:xfrm>
                  <a:off x="3792712" y="2971595"/>
                  <a:ext cx="274793" cy="850085"/>
                  <a:chOff x="3792712" y="2879468"/>
                  <a:chExt cx="274793" cy="850085"/>
                </a:xfrm>
              </p:grpSpPr>
              <p:sp>
                <p:nvSpPr>
                  <p:cNvPr id="115" name="Google Shape;115;p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 name="Google Shape;116;p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 name="Google Shape;117;p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8" name="Google Shape;118;p2"/>
                <p:cNvSpPr/>
                <p:nvPr/>
              </p:nvSpPr>
              <p:spPr>
                <a:xfrm>
                  <a:off x="3923169" y="1254959"/>
                  <a:ext cx="17700" cy="172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9" name="Google Shape;119;p2"/>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120" name="Google Shape;120;p2"/>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121" name="Google Shape;121;p2"/>
          <p:cNvGrpSpPr/>
          <p:nvPr/>
        </p:nvGrpSpPr>
        <p:grpSpPr>
          <a:xfrm>
            <a:off x="1590135" y="-6"/>
            <a:ext cx="1395600" cy="3233244"/>
            <a:chOff x="1192601" y="-5"/>
            <a:chExt cx="1046700" cy="2424933"/>
          </a:xfrm>
        </p:grpSpPr>
        <p:grpSp>
          <p:nvGrpSpPr>
            <p:cNvPr id="122" name="Google Shape;122;p2"/>
            <p:cNvGrpSpPr/>
            <p:nvPr/>
          </p:nvGrpSpPr>
          <p:grpSpPr>
            <a:xfrm>
              <a:off x="1192601" y="1378228"/>
              <a:ext cx="1046700" cy="1046700"/>
              <a:chOff x="764100" y="3623300"/>
              <a:chExt cx="1046700" cy="1046700"/>
            </a:xfrm>
          </p:grpSpPr>
          <p:sp>
            <p:nvSpPr>
              <p:cNvPr id="123" name="Google Shape;123;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2"/>
            <p:cNvGrpSpPr/>
            <p:nvPr/>
          </p:nvGrpSpPr>
          <p:grpSpPr>
            <a:xfrm>
              <a:off x="1417979" y="-5"/>
              <a:ext cx="580390" cy="2131191"/>
              <a:chOff x="522260" y="1950146"/>
              <a:chExt cx="530958" cy="1949676"/>
            </a:xfrm>
          </p:grpSpPr>
          <p:grpSp>
            <p:nvGrpSpPr>
              <p:cNvPr id="126" name="Google Shape;126;p2"/>
              <p:cNvGrpSpPr/>
              <p:nvPr/>
            </p:nvGrpSpPr>
            <p:grpSpPr>
              <a:xfrm>
                <a:off x="522260" y="1950146"/>
                <a:ext cx="530958" cy="1949676"/>
                <a:chOff x="522260" y="1950146"/>
                <a:chExt cx="530958" cy="1949676"/>
              </a:xfrm>
            </p:grpSpPr>
            <p:grpSp>
              <p:nvGrpSpPr>
                <p:cNvPr id="127" name="Google Shape;127;p2"/>
                <p:cNvGrpSpPr/>
                <p:nvPr/>
              </p:nvGrpSpPr>
              <p:grpSpPr>
                <a:xfrm>
                  <a:off x="522260" y="2971595"/>
                  <a:ext cx="530958" cy="928227"/>
                  <a:chOff x="522260" y="2971595"/>
                  <a:chExt cx="530958" cy="928227"/>
                </a:xfrm>
              </p:grpSpPr>
              <p:sp>
                <p:nvSpPr>
                  <p:cNvPr id="128" name="Google Shape;128;p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 name="Google Shape;130;p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32" name="Google Shape;132;p2"/>
                <p:cNvSpPr/>
                <p:nvPr/>
              </p:nvSpPr>
              <p:spPr>
                <a:xfrm>
                  <a:off x="786939" y="1950146"/>
                  <a:ext cx="17700" cy="102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3" name="Google Shape;133;p2"/>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134" name="Google Shape;134;p2"/>
          <p:cNvGrpSpPr/>
          <p:nvPr/>
        </p:nvGrpSpPr>
        <p:grpSpPr>
          <a:xfrm>
            <a:off x="8014579" y="2"/>
            <a:ext cx="1395600" cy="3724503"/>
            <a:chOff x="6010934" y="1"/>
            <a:chExt cx="1046700" cy="2793377"/>
          </a:xfrm>
        </p:grpSpPr>
        <p:grpSp>
          <p:nvGrpSpPr>
            <p:cNvPr id="135" name="Google Shape;135;p2"/>
            <p:cNvGrpSpPr/>
            <p:nvPr/>
          </p:nvGrpSpPr>
          <p:grpSpPr>
            <a:xfrm>
              <a:off x="6010934" y="1746678"/>
              <a:ext cx="1046700" cy="1046700"/>
              <a:chOff x="764100" y="3623300"/>
              <a:chExt cx="1046700" cy="1046700"/>
            </a:xfrm>
          </p:grpSpPr>
          <p:sp>
            <p:nvSpPr>
              <p:cNvPr id="136" name="Google Shape;136;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 name="Google Shape;138;p2"/>
            <p:cNvGrpSpPr/>
            <p:nvPr/>
          </p:nvGrpSpPr>
          <p:grpSpPr>
            <a:xfrm>
              <a:off x="6308747" y="1"/>
              <a:ext cx="441786" cy="2571886"/>
              <a:chOff x="1121941" y="1609666"/>
              <a:chExt cx="404159" cy="2352837"/>
            </a:xfrm>
          </p:grpSpPr>
          <p:grpSp>
            <p:nvGrpSpPr>
              <p:cNvPr id="139" name="Google Shape;139;p2"/>
              <p:cNvGrpSpPr/>
              <p:nvPr/>
            </p:nvGrpSpPr>
            <p:grpSpPr>
              <a:xfrm>
                <a:off x="1121941" y="1609666"/>
                <a:ext cx="404159" cy="2352837"/>
                <a:chOff x="1121941" y="1609666"/>
                <a:chExt cx="404159" cy="2352837"/>
              </a:xfrm>
            </p:grpSpPr>
            <p:grpSp>
              <p:nvGrpSpPr>
                <p:cNvPr id="140" name="Google Shape;140;p2"/>
                <p:cNvGrpSpPr/>
                <p:nvPr/>
              </p:nvGrpSpPr>
              <p:grpSpPr>
                <a:xfrm>
                  <a:off x="1121941" y="2971595"/>
                  <a:ext cx="404159" cy="990908"/>
                  <a:chOff x="1121941" y="2969319"/>
                  <a:chExt cx="404159" cy="990908"/>
                </a:xfrm>
              </p:grpSpPr>
              <p:sp>
                <p:nvSpPr>
                  <p:cNvPr id="141" name="Google Shape;141;p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2" name="Google Shape;142;p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 name="Google Shape;143;p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4" name="Google Shape;144;p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5" name="Google Shape;145;p2"/>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6" name="Google Shape;146;p2"/>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147" name="Google Shape;147;p2"/>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148" name="Google Shape;148;p2"/>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149" name="Google Shape;149;p2"/>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150" name="Google Shape;150;p2"/>
          <p:cNvGrpSpPr/>
          <p:nvPr/>
        </p:nvGrpSpPr>
        <p:grpSpPr>
          <a:xfrm>
            <a:off x="962309" y="-1"/>
            <a:ext cx="697103" cy="3676239"/>
            <a:chOff x="721731" y="-1"/>
            <a:chExt cx="522827" cy="2757179"/>
          </a:xfrm>
        </p:grpSpPr>
        <p:grpSp>
          <p:nvGrpSpPr>
            <p:cNvPr id="151" name="Google Shape;151;p2"/>
            <p:cNvGrpSpPr/>
            <p:nvPr/>
          </p:nvGrpSpPr>
          <p:grpSpPr>
            <a:xfrm>
              <a:off x="721731" y="2234351"/>
              <a:ext cx="522827" cy="522827"/>
              <a:chOff x="764100" y="3623300"/>
              <a:chExt cx="1046700" cy="1046700"/>
            </a:xfrm>
          </p:grpSpPr>
          <p:sp>
            <p:nvSpPr>
              <p:cNvPr id="152" name="Google Shape;152;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4" name="Google Shape;154;p2"/>
            <p:cNvGrpSpPr/>
            <p:nvPr/>
          </p:nvGrpSpPr>
          <p:grpSpPr>
            <a:xfrm>
              <a:off x="892053" y="-1"/>
              <a:ext cx="182209" cy="2616197"/>
              <a:chOff x="3305183" y="929219"/>
              <a:chExt cx="166690" cy="2393374"/>
            </a:xfrm>
          </p:grpSpPr>
          <p:grpSp>
            <p:nvGrpSpPr>
              <p:cNvPr id="155" name="Google Shape;155;p2"/>
              <p:cNvGrpSpPr/>
              <p:nvPr/>
            </p:nvGrpSpPr>
            <p:grpSpPr>
              <a:xfrm>
                <a:off x="3305183" y="929219"/>
                <a:ext cx="166690" cy="2393374"/>
                <a:chOff x="3305183" y="929219"/>
                <a:chExt cx="166690" cy="2393374"/>
              </a:xfrm>
            </p:grpSpPr>
            <p:grpSp>
              <p:nvGrpSpPr>
                <p:cNvPr id="156" name="Google Shape;156;p2"/>
                <p:cNvGrpSpPr/>
                <p:nvPr/>
              </p:nvGrpSpPr>
              <p:grpSpPr>
                <a:xfrm>
                  <a:off x="3305183" y="2971595"/>
                  <a:ext cx="166690" cy="350998"/>
                  <a:chOff x="3305183" y="3146560"/>
                  <a:chExt cx="166690" cy="350998"/>
                </a:xfrm>
              </p:grpSpPr>
              <p:sp>
                <p:nvSpPr>
                  <p:cNvPr id="157" name="Google Shape;157;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8" name="Google Shape;158;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60" name="Google Shape;160;p2"/>
                <p:cNvSpPr/>
                <p:nvPr/>
              </p:nvSpPr>
              <p:spPr>
                <a:xfrm>
                  <a:off x="3375919" y="929219"/>
                  <a:ext cx="17700" cy="204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1" name="Google Shape;161;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spTree>
    <p:extLst>
      <p:ext uri="{BB962C8B-B14F-4D97-AF65-F5344CB8AC3E}">
        <p14:creationId xmlns:p14="http://schemas.microsoft.com/office/powerpoint/2010/main" val="3198690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162"/>
        <p:cNvGrpSpPr/>
        <p:nvPr/>
      </p:nvGrpSpPr>
      <p:grpSpPr>
        <a:xfrm>
          <a:off x="0" y="0"/>
          <a:ext cx="0" cy="0"/>
          <a:chOff x="0" y="0"/>
          <a:chExt cx="0" cy="0"/>
        </a:xfrm>
      </p:grpSpPr>
      <p:grpSp>
        <p:nvGrpSpPr>
          <p:cNvPr id="163" name="Google Shape;163;p3"/>
          <p:cNvGrpSpPr/>
          <p:nvPr/>
        </p:nvGrpSpPr>
        <p:grpSpPr>
          <a:xfrm>
            <a:off x="10196946" y="-1"/>
            <a:ext cx="635407" cy="6529927"/>
            <a:chOff x="6798998" y="-1296139"/>
            <a:chExt cx="476555" cy="4897445"/>
          </a:xfrm>
        </p:grpSpPr>
        <p:sp>
          <p:nvSpPr>
            <p:cNvPr id="164" name="Google Shape;164;p3"/>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5" name="Google Shape;165;p3"/>
            <p:cNvSpPr/>
            <p:nvPr/>
          </p:nvSpPr>
          <p:spPr>
            <a:xfrm>
              <a:off x="7026850" y="-1296139"/>
              <a:ext cx="17700" cy="4271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11470421" y="-4"/>
            <a:ext cx="541587" cy="2053741"/>
            <a:chOff x="5578966" y="2422197"/>
            <a:chExt cx="406190" cy="1540306"/>
          </a:xfrm>
        </p:grpSpPr>
        <p:sp>
          <p:nvSpPr>
            <p:cNvPr id="167" name="Google Shape;167;p3"/>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8" name="Google Shape;168;p3"/>
            <p:cNvSpPr/>
            <p:nvPr/>
          </p:nvSpPr>
          <p:spPr>
            <a:xfrm>
              <a:off x="5774600" y="2422197"/>
              <a:ext cx="17700" cy="552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9" name="Google Shape;169;p3"/>
          <p:cNvGrpSpPr/>
          <p:nvPr/>
        </p:nvGrpSpPr>
        <p:grpSpPr>
          <a:xfrm>
            <a:off x="10618481" y="1"/>
            <a:ext cx="622016" cy="3800207"/>
            <a:chOff x="6176324" y="940075"/>
            <a:chExt cx="466512" cy="2850155"/>
          </a:xfrm>
        </p:grpSpPr>
        <p:sp>
          <p:nvSpPr>
            <p:cNvPr id="170" name="Google Shape;170;p3"/>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1" name="Google Shape;171;p3"/>
            <p:cNvSpPr/>
            <p:nvPr/>
          </p:nvSpPr>
          <p:spPr>
            <a:xfrm>
              <a:off x="6400713" y="940075"/>
              <a:ext cx="17700" cy="2034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2" name="Google Shape;172;p3"/>
          <p:cNvGrpSpPr/>
          <p:nvPr/>
        </p:nvGrpSpPr>
        <p:grpSpPr>
          <a:xfrm>
            <a:off x="8249785" y="1"/>
            <a:ext cx="227296" cy="1759505"/>
            <a:chOff x="7576714" y="2009363"/>
            <a:chExt cx="170472" cy="1319629"/>
          </a:xfrm>
        </p:grpSpPr>
        <p:sp>
          <p:nvSpPr>
            <p:cNvPr id="173" name="Google Shape;173;p3"/>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4" name="Google Shape;174;p3"/>
            <p:cNvSpPr/>
            <p:nvPr/>
          </p:nvSpPr>
          <p:spPr>
            <a:xfrm>
              <a:off x="7652975" y="2009363"/>
              <a:ext cx="17700" cy="9657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5" name="Google Shape;175;p3"/>
          <p:cNvGrpSpPr/>
          <p:nvPr/>
        </p:nvGrpSpPr>
        <p:grpSpPr>
          <a:xfrm>
            <a:off x="9151931" y="-1"/>
            <a:ext cx="384500" cy="4684989"/>
            <a:chOff x="7883572" y="308161"/>
            <a:chExt cx="288375" cy="3513742"/>
          </a:xfrm>
        </p:grpSpPr>
        <p:sp>
          <p:nvSpPr>
            <p:cNvPr id="176" name="Google Shape;176;p3"/>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7" name="Google Shape;177;p3"/>
            <p:cNvSpPr/>
            <p:nvPr/>
          </p:nvSpPr>
          <p:spPr>
            <a:xfrm>
              <a:off x="8024899" y="308161"/>
              <a:ext cx="17700" cy="2667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8" name="Google Shape;178;p3"/>
          <p:cNvSpPr txBox="1">
            <a:spLocks noGrp="1"/>
          </p:cNvSpPr>
          <p:nvPr>
            <p:ph type="ctrTitle"/>
          </p:nvPr>
        </p:nvSpPr>
        <p:spPr>
          <a:xfrm>
            <a:off x="2114433" y="2738000"/>
            <a:ext cx="6194800" cy="841200"/>
          </a:xfrm>
          <a:prstGeom prst="rect">
            <a:avLst/>
          </a:prstGeom>
          <a:effectLst>
            <a:outerShdw dist="19050" dir="5400000" algn="bl" rotWithShape="0">
              <a:schemeClr val="dk1">
                <a:alpha val="20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4800"/>
              <a:buFont typeface="Amatic SC"/>
              <a:buNone/>
              <a:defRPr sz="6400">
                <a:solidFill>
                  <a:schemeClr val="lt1"/>
                </a:solidFill>
                <a:latin typeface="Amatic SC"/>
                <a:ea typeface="Amatic SC"/>
                <a:cs typeface="Amatic SC"/>
                <a:sym typeface="Amatic SC"/>
              </a:defRPr>
            </a:lvl1pPr>
            <a:lvl2pPr lvl="1" rtl="0">
              <a:spcBef>
                <a:spcPts val="0"/>
              </a:spcBef>
              <a:spcAft>
                <a:spcPts val="0"/>
              </a:spcAft>
              <a:buClr>
                <a:schemeClr val="lt1"/>
              </a:buClr>
              <a:buSzPts val="4800"/>
              <a:buFont typeface="Amatic SC"/>
              <a:buNone/>
              <a:defRPr sz="6400">
                <a:solidFill>
                  <a:schemeClr val="lt1"/>
                </a:solidFill>
                <a:latin typeface="Amatic SC"/>
                <a:ea typeface="Amatic SC"/>
                <a:cs typeface="Amatic SC"/>
                <a:sym typeface="Amatic SC"/>
              </a:defRPr>
            </a:lvl2pPr>
            <a:lvl3pPr lvl="2" rtl="0">
              <a:spcBef>
                <a:spcPts val="0"/>
              </a:spcBef>
              <a:spcAft>
                <a:spcPts val="0"/>
              </a:spcAft>
              <a:buClr>
                <a:schemeClr val="lt1"/>
              </a:buClr>
              <a:buSzPts val="4800"/>
              <a:buFont typeface="Amatic SC"/>
              <a:buNone/>
              <a:defRPr sz="6400">
                <a:solidFill>
                  <a:schemeClr val="lt1"/>
                </a:solidFill>
                <a:latin typeface="Amatic SC"/>
                <a:ea typeface="Amatic SC"/>
                <a:cs typeface="Amatic SC"/>
                <a:sym typeface="Amatic SC"/>
              </a:defRPr>
            </a:lvl3pPr>
            <a:lvl4pPr lvl="3" rtl="0">
              <a:spcBef>
                <a:spcPts val="0"/>
              </a:spcBef>
              <a:spcAft>
                <a:spcPts val="0"/>
              </a:spcAft>
              <a:buClr>
                <a:schemeClr val="lt1"/>
              </a:buClr>
              <a:buSzPts val="4800"/>
              <a:buFont typeface="Amatic SC"/>
              <a:buNone/>
              <a:defRPr sz="6400">
                <a:solidFill>
                  <a:schemeClr val="lt1"/>
                </a:solidFill>
                <a:latin typeface="Amatic SC"/>
                <a:ea typeface="Amatic SC"/>
                <a:cs typeface="Amatic SC"/>
                <a:sym typeface="Amatic SC"/>
              </a:defRPr>
            </a:lvl4pPr>
            <a:lvl5pPr lvl="4" rtl="0">
              <a:spcBef>
                <a:spcPts val="0"/>
              </a:spcBef>
              <a:spcAft>
                <a:spcPts val="0"/>
              </a:spcAft>
              <a:buClr>
                <a:schemeClr val="lt1"/>
              </a:buClr>
              <a:buSzPts val="4800"/>
              <a:buFont typeface="Amatic SC"/>
              <a:buNone/>
              <a:defRPr sz="6400">
                <a:solidFill>
                  <a:schemeClr val="lt1"/>
                </a:solidFill>
                <a:latin typeface="Amatic SC"/>
                <a:ea typeface="Amatic SC"/>
                <a:cs typeface="Amatic SC"/>
                <a:sym typeface="Amatic SC"/>
              </a:defRPr>
            </a:lvl5pPr>
            <a:lvl6pPr lvl="5" rtl="0">
              <a:spcBef>
                <a:spcPts val="0"/>
              </a:spcBef>
              <a:spcAft>
                <a:spcPts val="0"/>
              </a:spcAft>
              <a:buClr>
                <a:schemeClr val="lt1"/>
              </a:buClr>
              <a:buSzPts val="4800"/>
              <a:buFont typeface="Amatic SC"/>
              <a:buNone/>
              <a:defRPr sz="6400">
                <a:solidFill>
                  <a:schemeClr val="lt1"/>
                </a:solidFill>
                <a:latin typeface="Amatic SC"/>
                <a:ea typeface="Amatic SC"/>
                <a:cs typeface="Amatic SC"/>
                <a:sym typeface="Amatic SC"/>
              </a:defRPr>
            </a:lvl6pPr>
            <a:lvl7pPr lvl="6" rtl="0">
              <a:spcBef>
                <a:spcPts val="0"/>
              </a:spcBef>
              <a:spcAft>
                <a:spcPts val="0"/>
              </a:spcAft>
              <a:buClr>
                <a:schemeClr val="lt1"/>
              </a:buClr>
              <a:buSzPts val="4800"/>
              <a:buFont typeface="Amatic SC"/>
              <a:buNone/>
              <a:defRPr sz="6400">
                <a:solidFill>
                  <a:schemeClr val="lt1"/>
                </a:solidFill>
                <a:latin typeface="Amatic SC"/>
                <a:ea typeface="Amatic SC"/>
                <a:cs typeface="Amatic SC"/>
                <a:sym typeface="Amatic SC"/>
              </a:defRPr>
            </a:lvl7pPr>
            <a:lvl8pPr lvl="7" rtl="0">
              <a:spcBef>
                <a:spcPts val="0"/>
              </a:spcBef>
              <a:spcAft>
                <a:spcPts val="0"/>
              </a:spcAft>
              <a:buClr>
                <a:schemeClr val="lt1"/>
              </a:buClr>
              <a:buSzPts val="4800"/>
              <a:buFont typeface="Amatic SC"/>
              <a:buNone/>
              <a:defRPr sz="6400">
                <a:solidFill>
                  <a:schemeClr val="lt1"/>
                </a:solidFill>
                <a:latin typeface="Amatic SC"/>
                <a:ea typeface="Amatic SC"/>
                <a:cs typeface="Amatic SC"/>
                <a:sym typeface="Amatic SC"/>
              </a:defRPr>
            </a:lvl8pPr>
            <a:lvl9pPr lvl="8" rtl="0">
              <a:spcBef>
                <a:spcPts val="0"/>
              </a:spcBef>
              <a:spcAft>
                <a:spcPts val="0"/>
              </a:spcAft>
              <a:buClr>
                <a:schemeClr val="lt1"/>
              </a:buClr>
              <a:buSzPts val="4800"/>
              <a:buFont typeface="Amatic SC"/>
              <a:buNone/>
              <a:defRPr sz="6400">
                <a:solidFill>
                  <a:schemeClr val="lt1"/>
                </a:solidFill>
                <a:latin typeface="Amatic SC"/>
                <a:ea typeface="Amatic SC"/>
                <a:cs typeface="Amatic SC"/>
                <a:sym typeface="Amatic SC"/>
              </a:defRPr>
            </a:lvl9pPr>
          </a:lstStyle>
          <a:p>
            <a:endParaRPr/>
          </a:p>
        </p:txBody>
      </p:sp>
      <p:sp>
        <p:nvSpPr>
          <p:cNvPr id="179" name="Google Shape;179;p3"/>
          <p:cNvSpPr txBox="1">
            <a:spLocks noGrp="1"/>
          </p:cNvSpPr>
          <p:nvPr>
            <p:ph type="subTitle" idx="1"/>
          </p:nvPr>
        </p:nvSpPr>
        <p:spPr>
          <a:xfrm>
            <a:off x="2114433" y="3606800"/>
            <a:ext cx="6194800" cy="5132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1067"/>
              </a:spcBef>
              <a:spcAft>
                <a:spcPts val="0"/>
              </a:spcAft>
              <a:buClr>
                <a:schemeClr val="accent4"/>
              </a:buClr>
              <a:buSzPts val="3000"/>
              <a:buNone/>
              <a:defRPr sz="4000">
                <a:solidFill>
                  <a:schemeClr val="accent4"/>
                </a:solidFill>
              </a:defRPr>
            </a:lvl2pPr>
            <a:lvl3pPr lvl="2" rtl="0">
              <a:spcBef>
                <a:spcPts val="1067"/>
              </a:spcBef>
              <a:spcAft>
                <a:spcPts val="0"/>
              </a:spcAft>
              <a:buClr>
                <a:schemeClr val="accent4"/>
              </a:buClr>
              <a:buSzPts val="3000"/>
              <a:buNone/>
              <a:defRPr sz="4000">
                <a:solidFill>
                  <a:schemeClr val="accent4"/>
                </a:solidFill>
              </a:defRPr>
            </a:lvl3pPr>
            <a:lvl4pPr lvl="3" rtl="0">
              <a:spcBef>
                <a:spcPts val="1067"/>
              </a:spcBef>
              <a:spcAft>
                <a:spcPts val="0"/>
              </a:spcAft>
              <a:buClr>
                <a:schemeClr val="accent4"/>
              </a:buClr>
              <a:buSzPts val="3000"/>
              <a:buNone/>
              <a:defRPr sz="4000">
                <a:solidFill>
                  <a:schemeClr val="accent4"/>
                </a:solidFill>
              </a:defRPr>
            </a:lvl4pPr>
            <a:lvl5pPr lvl="4" rtl="0">
              <a:spcBef>
                <a:spcPts val="1067"/>
              </a:spcBef>
              <a:spcAft>
                <a:spcPts val="0"/>
              </a:spcAft>
              <a:buClr>
                <a:schemeClr val="accent4"/>
              </a:buClr>
              <a:buSzPts val="3000"/>
              <a:buNone/>
              <a:defRPr sz="4000">
                <a:solidFill>
                  <a:schemeClr val="accent4"/>
                </a:solidFill>
              </a:defRPr>
            </a:lvl5pPr>
            <a:lvl6pPr lvl="5" rtl="0">
              <a:spcBef>
                <a:spcPts val="1067"/>
              </a:spcBef>
              <a:spcAft>
                <a:spcPts val="0"/>
              </a:spcAft>
              <a:buClr>
                <a:schemeClr val="accent4"/>
              </a:buClr>
              <a:buSzPts val="3000"/>
              <a:buNone/>
              <a:defRPr sz="4000">
                <a:solidFill>
                  <a:schemeClr val="accent4"/>
                </a:solidFill>
              </a:defRPr>
            </a:lvl6pPr>
            <a:lvl7pPr lvl="6" rtl="0">
              <a:spcBef>
                <a:spcPts val="1067"/>
              </a:spcBef>
              <a:spcAft>
                <a:spcPts val="0"/>
              </a:spcAft>
              <a:buClr>
                <a:schemeClr val="accent4"/>
              </a:buClr>
              <a:buSzPts val="3000"/>
              <a:buNone/>
              <a:defRPr sz="4000">
                <a:solidFill>
                  <a:schemeClr val="accent4"/>
                </a:solidFill>
              </a:defRPr>
            </a:lvl7pPr>
            <a:lvl8pPr lvl="7" rtl="0">
              <a:spcBef>
                <a:spcPts val="1067"/>
              </a:spcBef>
              <a:spcAft>
                <a:spcPts val="0"/>
              </a:spcAft>
              <a:buClr>
                <a:schemeClr val="accent4"/>
              </a:buClr>
              <a:buSzPts val="3000"/>
              <a:buNone/>
              <a:defRPr sz="4000">
                <a:solidFill>
                  <a:schemeClr val="accent4"/>
                </a:solidFill>
              </a:defRPr>
            </a:lvl8pPr>
            <a:lvl9pPr lvl="8" rtl="0">
              <a:spcBef>
                <a:spcPts val="1067"/>
              </a:spcBef>
              <a:spcAft>
                <a:spcPts val="1067"/>
              </a:spcAft>
              <a:buClr>
                <a:schemeClr val="accent4"/>
              </a:buClr>
              <a:buSzPts val="3000"/>
              <a:buNone/>
              <a:defRPr sz="4000">
                <a:solidFill>
                  <a:schemeClr val="accent4"/>
                </a:solidFill>
              </a:defRPr>
            </a:lvl9pPr>
          </a:lstStyle>
          <a:p>
            <a:endParaRPr/>
          </a:p>
        </p:txBody>
      </p:sp>
      <p:sp>
        <p:nvSpPr>
          <p:cNvPr id="180" name="Google Shape;180;p3"/>
          <p:cNvSpPr/>
          <p:nvPr/>
        </p:nvSpPr>
        <p:spPr>
          <a:xfrm>
            <a:off x="-305525" y="2312800"/>
            <a:ext cx="2232400" cy="2232400"/>
          </a:xfrm>
          <a:prstGeom prst="chord">
            <a:avLst>
              <a:gd name="adj1" fmla="val 13399399"/>
              <a:gd name="adj2" fmla="val 8184747"/>
            </a:avLst>
          </a:prstGeom>
          <a:solidFill>
            <a:srgbClr val="FFFFFF">
              <a:alpha val="134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38801" y="2579524"/>
            <a:ext cx="1699200" cy="1699200"/>
          </a:xfrm>
          <a:prstGeom prst="chord">
            <a:avLst>
              <a:gd name="adj1" fmla="val 11949430"/>
              <a:gd name="adj2" fmla="val 9637875"/>
            </a:avLst>
          </a:prstGeom>
          <a:solidFill>
            <a:srgbClr val="FFFFFF">
              <a:alpha val="134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2" name="Google Shape;182;p3"/>
          <p:cNvGrpSpPr/>
          <p:nvPr/>
        </p:nvGrpSpPr>
        <p:grpSpPr>
          <a:xfrm>
            <a:off x="8995215" y="992318"/>
            <a:ext cx="240539" cy="253407"/>
            <a:chOff x="3770248" y="2527300"/>
            <a:chExt cx="180404" cy="190055"/>
          </a:xfrm>
        </p:grpSpPr>
        <p:sp>
          <p:nvSpPr>
            <p:cNvPr id="183" name="Google Shape;183;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4" name="Google Shape;184;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5" name="Google Shape;185;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6" name="Google Shape;186;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87" name="Google Shape;187;p3"/>
          <p:cNvGrpSpPr/>
          <p:nvPr/>
        </p:nvGrpSpPr>
        <p:grpSpPr>
          <a:xfrm>
            <a:off x="1374453" y="4166627"/>
            <a:ext cx="285951" cy="327472"/>
            <a:chOff x="3462796" y="2555878"/>
            <a:chExt cx="157798" cy="180711"/>
          </a:xfrm>
        </p:grpSpPr>
        <p:sp>
          <p:nvSpPr>
            <p:cNvPr id="188" name="Google Shape;188;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9" name="Google Shape;189;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0" name="Google Shape;190;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1" name="Google Shape;191;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2" name="Google Shape;192;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3" name="Google Shape;193;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94" name="Google Shape;194;p3"/>
          <p:cNvGrpSpPr/>
          <p:nvPr/>
        </p:nvGrpSpPr>
        <p:grpSpPr>
          <a:xfrm>
            <a:off x="11649893" y="3741984"/>
            <a:ext cx="326916" cy="344405"/>
            <a:chOff x="3770248" y="2527300"/>
            <a:chExt cx="180404" cy="190055"/>
          </a:xfrm>
        </p:grpSpPr>
        <p:sp>
          <p:nvSpPr>
            <p:cNvPr id="195" name="Google Shape;195;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6" name="Google Shape;196;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7" name="Google Shape;197;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8" name="Google Shape;198;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99" name="Google Shape;199;p3"/>
          <p:cNvGrpSpPr/>
          <p:nvPr/>
        </p:nvGrpSpPr>
        <p:grpSpPr>
          <a:xfrm rot="5400000">
            <a:off x="11496663" y="6087416"/>
            <a:ext cx="285931" cy="327424"/>
            <a:chOff x="3462796" y="2555878"/>
            <a:chExt cx="157798" cy="180711"/>
          </a:xfrm>
        </p:grpSpPr>
        <p:sp>
          <p:nvSpPr>
            <p:cNvPr id="200" name="Google Shape;200;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1" name="Google Shape;201;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2" name="Google Shape;202;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3" name="Google Shape;203;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4" name="Google Shape;204;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5" name="Google Shape;205;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06" name="Google Shape;206;p3"/>
          <p:cNvGrpSpPr/>
          <p:nvPr/>
        </p:nvGrpSpPr>
        <p:grpSpPr>
          <a:xfrm>
            <a:off x="217664" y="2246018"/>
            <a:ext cx="240539" cy="253407"/>
            <a:chOff x="3770248" y="2527300"/>
            <a:chExt cx="180404" cy="190055"/>
          </a:xfrm>
        </p:grpSpPr>
        <p:sp>
          <p:nvSpPr>
            <p:cNvPr id="207" name="Google Shape;207;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8" name="Google Shape;208;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9" name="Google Shape;209;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0" name="Google Shape;210;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11" name="Google Shape;211;p3"/>
          <p:cNvGrpSpPr/>
          <p:nvPr/>
        </p:nvGrpSpPr>
        <p:grpSpPr>
          <a:xfrm rot="-2700000">
            <a:off x="10286273" y="992330"/>
            <a:ext cx="240536" cy="253404"/>
            <a:chOff x="3770248" y="2527300"/>
            <a:chExt cx="180404" cy="190055"/>
          </a:xfrm>
        </p:grpSpPr>
        <p:sp>
          <p:nvSpPr>
            <p:cNvPr id="212" name="Google Shape;212;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3" name="Google Shape;213;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4" name="Google Shape;214;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5" name="Google Shape;215;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16" name="Google Shape;216;p3"/>
          <p:cNvGrpSpPr/>
          <p:nvPr/>
        </p:nvGrpSpPr>
        <p:grpSpPr>
          <a:xfrm>
            <a:off x="8869016" y="-9"/>
            <a:ext cx="1395600" cy="2359160"/>
            <a:chOff x="2484475" y="1329455"/>
            <a:chExt cx="1046700" cy="1769370"/>
          </a:xfrm>
        </p:grpSpPr>
        <p:sp>
          <p:nvSpPr>
            <p:cNvPr id="217" name="Google Shape;217;p3"/>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3"/>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19" name="Google Shape;219;p3"/>
            <p:cNvGrpSpPr/>
            <p:nvPr/>
          </p:nvGrpSpPr>
          <p:grpSpPr>
            <a:xfrm>
              <a:off x="2769703" y="1329455"/>
              <a:ext cx="510180" cy="1483501"/>
              <a:chOff x="1818382" y="2433081"/>
              <a:chExt cx="466728" cy="1357150"/>
            </a:xfrm>
          </p:grpSpPr>
          <p:grpSp>
            <p:nvGrpSpPr>
              <p:cNvPr id="220" name="Google Shape;220;p3"/>
              <p:cNvGrpSpPr/>
              <p:nvPr/>
            </p:nvGrpSpPr>
            <p:grpSpPr>
              <a:xfrm>
                <a:off x="1818382" y="2971595"/>
                <a:ext cx="466728" cy="818636"/>
                <a:chOff x="1818382" y="2942618"/>
                <a:chExt cx="466728" cy="818636"/>
              </a:xfrm>
            </p:grpSpPr>
            <p:sp>
              <p:nvSpPr>
                <p:cNvPr id="221" name="Google Shape;221;p3"/>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2" name="Google Shape;222;p3"/>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3" name="Google Shape;223;p3"/>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24" name="Google Shape;224;p3"/>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5" name="Google Shape;225;p3"/>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226" name="Google Shape;226;p3"/>
          <p:cNvGrpSpPr/>
          <p:nvPr/>
        </p:nvGrpSpPr>
        <p:grpSpPr>
          <a:xfrm>
            <a:off x="11036091" y="-2"/>
            <a:ext cx="1207055" cy="3740915"/>
            <a:chOff x="3961868" y="-891976"/>
            <a:chExt cx="905291" cy="2805686"/>
          </a:xfrm>
        </p:grpSpPr>
        <p:grpSp>
          <p:nvGrpSpPr>
            <p:cNvPr id="227" name="Google Shape;227;p3"/>
            <p:cNvGrpSpPr/>
            <p:nvPr/>
          </p:nvGrpSpPr>
          <p:grpSpPr>
            <a:xfrm>
              <a:off x="3961868" y="1008419"/>
              <a:ext cx="905291" cy="905291"/>
              <a:chOff x="764100" y="3623300"/>
              <a:chExt cx="1046700" cy="1046700"/>
            </a:xfrm>
          </p:grpSpPr>
          <p:sp>
            <p:nvSpPr>
              <p:cNvPr id="228" name="Google Shape;228;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0" name="Google Shape;230;p3"/>
            <p:cNvGrpSpPr/>
            <p:nvPr/>
          </p:nvGrpSpPr>
          <p:grpSpPr>
            <a:xfrm>
              <a:off x="4155315" y="-891976"/>
              <a:ext cx="522826" cy="2613070"/>
              <a:chOff x="2447534" y="1219291"/>
              <a:chExt cx="478297" cy="2390513"/>
            </a:xfrm>
          </p:grpSpPr>
          <p:grpSp>
            <p:nvGrpSpPr>
              <p:cNvPr id="231" name="Google Shape;231;p3"/>
              <p:cNvGrpSpPr/>
              <p:nvPr/>
            </p:nvGrpSpPr>
            <p:grpSpPr>
              <a:xfrm>
                <a:off x="2447534" y="1219291"/>
                <a:ext cx="478297" cy="2390513"/>
                <a:chOff x="2447534" y="1219291"/>
                <a:chExt cx="478297" cy="2390513"/>
              </a:xfrm>
            </p:grpSpPr>
            <p:grpSp>
              <p:nvGrpSpPr>
                <p:cNvPr id="232" name="Google Shape;232;p3"/>
                <p:cNvGrpSpPr/>
                <p:nvPr/>
              </p:nvGrpSpPr>
              <p:grpSpPr>
                <a:xfrm>
                  <a:off x="2447534" y="2971595"/>
                  <a:ext cx="478297" cy="638209"/>
                  <a:chOff x="2447534" y="3081786"/>
                  <a:chExt cx="478297" cy="638209"/>
                </a:xfrm>
              </p:grpSpPr>
              <p:sp>
                <p:nvSpPr>
                  <p:cNvPr id="233" name="Google Shape;233;p3"/>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4" name="Google Shape;234;p3"/>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5" name="Google Shape;235;p3"/>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36" name="Google Shape;236;p3"/>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7" name="Google Shape;237;p3"/>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238" name="Google Shape;238;p3"/>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239" name="Google Shape;239;p3"/>
          <p:cNvGrpSpPr/>
          <p:nvPr/>
        </p:nvGrpSpPr>
        <p:grpSpPr>
          <a:xfrm>
            <a:off x="10301791" y="2"/>
            <a:ext cx="697103" cy="2603023"/>
            <a:chOff x="5194218" y="-536312"/>
            <a:chExt cx="522827" cy="1952267"/>
          </a:xfrm>
        </p:grpSpPr>
        <p:grpSp>
          <p:nvGrpSpPr>
            <p:cNvPr id="240" name="Google Shape;240;p3"/>
            <p:cNvGrpSpPr/>
            <p:nvPr/>
          </p:nvGrpSpPr>
          <p:grpSpPr>
            <a:xfrm>
              <a:off x="5194218" y="893129"/>
              <a:ext cx="522827" cy="522827"/>
              <a:chOff x="764100" y="3623300"/>
              <a:chExt cx="1046700" cy="1046700"/>
            </a:xfrm>
          </p:grpSpPr>
          <p:sp>
            <p:nvSpPr>
              <p:cNvPr id="241" name="Google Shape;241;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3" name="Google Shape;243;p3"/>
            <p:cNvGrpSpPr/>
            <p:nvPr/>
          </p:nvGrpSpPr>
          <p:grpSpPr>
            <a:xfrm>
              <a:off x="5371921" y="-536312"/>
              <a:ext cx="182209" cy="1814066"/>
              <a:chOff x="3305183" y="1663032"/>
              <a:chExt cx="166690" cy="1659561"/>
            </a:xfrm>
          </p:grpSpPr>
          <p:grpSp>
            <p:nvGrpSpPr>
              <p:cNvPr id="244" name="Google Shape;244;p3"/>
              <p:cNvGrpSpPr/>
              <p:nvPr/>
            </p:nvGrpSpPr>
            <p:grpSpPr>
              <a:xfrm>
                <a:off x="3305183" y="1663032"/>
                <a:ext cx="166690" cy="1659561"/>
                <a:chOff x="3305183" y="1663032"/>
                <a:chExt cx="166690" cy="1659561"/>
              </a:xfrm>
            </p:grpSpPr>
            <p:grpSp>
              <p:nvGrpSpPr>
                <p:cNvPr id="245" name="Google Shape;245;p3"/>
                <p:cNvGrpSpPr/>
                <p:nvPr/>
              </p:nvGrpSpPr>
              <p:grpSpPr>
                <a:xfrm>
                  <a:off x="3305183" y="2971595"/>
                  <a:ext cx="166690" cy="350998"/>
                  <a:chOff x="3305183" y="3146560"/>
                  <a:chExt cx="166690" cy="350998"/>
                </a:xfrm>
              </p:grpSpPr>
              <p:sp>
                <p:nvSpPr>
                  <p:cNvPr id="246" name="Google Shape;246;p3"/>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7" name="Google Shape;247;p3"/>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8" name="Google Shape;248;p3"/>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49" name="Google Shape;249;p3"/>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0" name="Google Shape;250;p3"/>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251" name="Google Shape;251;p3"/>
          <p:cNvGrpSpPr/>
          <p:nvPr/>
        </p:nvGrpSpPr>
        <p:grpSpPr>
          <a:xfrm>
            <a:off x="10595063" y="-8"/>
            <a:ext cx="1147463" cy="6331381"/>
            <a:chOff x="7824797" y="-1724181"/>
            <a:chExt cx="860597" cy="4748536"/>
          </a:xfrm>
        </p:grpSpPr>
        <p:grpSp>
          <p:nvGrpSpPr>
            <p:cNvPr id="252" name="Google Shape;252;p3"/>
            <p:cNvGrpSpPr/>
            <p:nvPr/>
          </p:nvGrpSpPr>
          <p:grpSpPr>
            <a:xfrm>
              <a:off x="7824797" y="1891931"/>
              <a:ext cx="860597" cy="1132425"/>
              <a:chOff x="764100" y="3623300"/>
              <a:chExt cx="1046700" cy="1046700"/>
            </a:xfrm>
          </p:grpSpPr>
          <p:sp>
            <p:nvSpPr>
              <p:cNvPr id="253" name="Google Shape;253;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5" name="Google Shape;255;p3"/>
            <p:cNvGrpSpPr/>
            <p:nvPr/>
          </p:nvGrpSpPr>
          <p:grpSpPr>
            <a:xfrm>
              <a:off x="8100547" y="-1724181"/>
              <a:ext cx="300376" cy="4529867"/>
              <a:chOff x="3792712" y="-322375"/>
              <a:chExt cx="274793" cy="4144055"/>
            </a:xfrm>
          </p:grpSpPr>
          <p:grpSp>
            <p:nvGrpSpPr>
              <p:cNvPr id="256" name="Google Shape;256;p3"/>
              <p:cNvGrpSpPr/>
              <p:nvPr/>
            </p:nvGrpSpPr>
            <p:grpSpPr>
              <a:xfrm>
                <a:off x="3792712" y="-322375"/>
                <a:ext cx="274793" cy="4144055"/>
                <a:chOff x="3792712" y="-322375"/>
                <a:chExt cx="274793" cy="4144055"/>
              </a:xfrm>
            </p:grpSpPr>
            <p:grpSp>
              <p:nvGrpSpPr>
                <p:cNvPr id="257" name="Google Shape;257;p3"/>
                <p:cNvGrpSpPr/>
                <p:nvPr/>
              </p:nvGrpSpPr>
              <p:grpSpPr>
                <a:xfrm>
                  <a:off x="3792712" y="2971595"/>
                  <a:ext cx="274793" cy="850085"/>
                  <a:chOff x="3792712" y="2879468"/>
                  <a:chExt cx="274793" cy="850085"/>
                </a:xfrm>
              </p:grpSpPr>
              <p:sp>
                <p:nvSpPr>
                  <p:cNvPr id="258" name="Google Shape;258;p3"/>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9" name="Google Shape;259;p3"/>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0" name="Google Shape;260;p3"/>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61" name="Google Shape;261;p3"/>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2" name="Google Shape;262;p3"/>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263" name="Google Shape;263;p3"/>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264" name="Google Shape;264;p3"/>
          <p:cNvGrpSpPr/>
          <p:nvPr/>
        </p:nvGrpSpPr>
        <p:grpSpPr>
          <a:xfrm>
            <a:off x="9413868" y="9"/>
            <a:ext cx="1395600" cy="5532144"/>
            <a:chOff x="1192601" y="-1724180"/>
            <a:chExt cx="1046700" cy="4149108"/>
          </a:xfrm>
        </p:grpSpPr>
        <p:grpSp>
          <p:nvGrpSpPr>
            <p:cNvPr id="265" name="Google Shape;265;p3"/>
            <p:cNvGrpSpPr/>
            <p:nvPr/>
          </p:nvGrpSpPr>
          <p:grpSpPr>
            <a:xfrm>
              <a:off x="1192601" y="1378228"/>
              <a:ext cx="1046700" cy="1046700"/>
              <a:chOff x="764100" y="3623300"/>
              <a:chExt cx="1046700" cy="1046700"/>
            </a:xfrm>
          </p:grpSpPr>
          <p:sp>
            <p:nvSpPr>
              <p:cNvPr id="266" name="Google Shape;266;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8" name="Google Shape;268;p3"/>
            <p:cNvGrpSpPr/>
            <p:nvPr/>
          </p:nvGrpSpPr>
          <p:grpSpPr>
            <a:xfrm>
              <a:off x="1417979" y="-1724180"/>
              <a:ext cx="580390" cy="3855366"/>
              <a:chOff x="522260" y="372820"/>
              <a:chExt cx="530958" cy="3527002"/>
            </a:xfrm>
          </p:grpSpPr>
          <p:grpSp>
            <p:nvGrpSpPr>
              <p:cNvPr id="269" name="Google Shape;269;p3"/>
              <p:cNvGrpSpPr/>
              <p:nvPr/>
            </p:nvGrpSpPr>
            <p:grpSpPr>
              <a:xfrm>
                <a:off x="522260" y="372820"/>
                <a:ext cx="530958" cy="3527002"/>
                <a:chOff x="522260" y="372820"/>
                <a:chExt cx="530958" cy="3527002"/>
              </a:xfrm>
            </p:grpSpPr>
            <p:grpSp>
              <p:nvGrpSpPr>
                <p:cNvPr id="270" name="Google Shape;270;p3"/>
                <p:cNvGrpSpPr/>
                <p:nvPr/>
              </p:nvGrpSpPr>
              <p:grpSpPr>
                <a:xfrm>
                  <a:off x="522260" y="2971595"/>
                  <a:ext cx="530958" cy="928227"/>
                  <a:chOff x="522260" y="2971595"/>
                  <a:chExt cx="530958" cy="928227"/>
                </a:xfrm>
              </p:grpSpPr>
              <p:sp>
                <p:nvSpPr>
                  <p:cNvPr id="271" name="Google Shape;271;p3"/>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2" name="Google Shape;272;p3"/>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3" name="Google Shape;273;p3"/>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4" name="Google Shape;274;p3"/>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75" name="Google Shape;275;p3"/>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6" name="Google Shape;276;p3"/>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277" name="Google Shape;277;p3"/>
          <p:cNvGrpSpPr/>
          <p:nvPr/>
        </p:nvGrpSpPr>
        <p:grpSpPr>
          <a:xfrm>
            <a:off x="8014579" y="2"/>
            <a:ext cx="1395600" cy="3724503"/>
            <a:chOff x="6010934" y="1"/>
            <a:chExt cx="1046700" cy="2793377"/>
          </a:xfrm>
        </p:grpSpPr>
        <p:grpSp>
          <p:nvGrpSpPr>
            <p:cNvPr id="278" name="Google Shape;278;p3"/>
            <p:cNvGrpSpPr/>
            <p:nvPr/>
          </p:nvGrpSpPr>
          <p:grpSpPr>
            <a:xfrm>
              <a:off x="6010934" y="1746678"/>
              <a:ext cx="1046700" cy="1046700"/>
              <a:chOff x="764100" y="3623300"/>
              <a:chExt cx="1046700" cy="1046700"/>
            </a:xfrm>
          </p:grpSpPr>
          <p:sp>
            <p:nvSpPr>
              <p:cNvPr id="279" name="Google Shape;279;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1" name="Google Shape;281;p3"/>
            <p:cNvGrpSpPr/>
            <p:nvPr/>
          </p:nvGrpSpPr>
          <p:grpSpPr>
            <a:xfrm>
              <a:off x="6308747" y="1"/>
              <a:ext cx="441786" cy="2571886"/>
              <a:chOff x="1121941" y="1609666"/>
              <a:chExt cx="404159" cy="2352837"/>
            </a:xfrm>
          </p:grpSpPr>
          <p:grpSp>
            <p:nvGrpSpPr>
              <p:cNvPr id="282" name="Google Shape;282;p3"/>
              <p:cNvGrpSpPr/>
              <p:nvPr/>
            </p:nvGrpSpPr>
            <p:grpSpPr>
              <a:xfrm>
                <a:off x="1121941" y="1609666"/>
                <a:ext cx="404159" cy="2352837"/>
                <a:chOff x="1121941" y="1609666"/>
                <a:chExt cx="404159" cy="2352837"/>
              </a:xfrm>
            </p:grpSpPr>
            <p:grpSp>
              <p:nvGrpSpPr>
                <p:cNvPr id="283" name="Google Shape;283;p3"/>
                <p:cNvGrpSpPr/>
                <p:nvPr/>
              </p:nvGrpSpPr>
              <p:grpSpPr>
                <a:xfrm>
                  <a:off x="1121941" y="2971595"/>
                  <a:ext cx="404159" cy="990908"/>
                  <a:chOff x="1121941" y="2969319"/>
                  <a:chExt cx="404159" cy="990908"/>
                </a:xfrm>
              </p:grpSpPr>
              <p:sp>
                <p:nvSpPr>
                  <p:cNvPr id="284" name="Google Shape;284;p3"/>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5" name="Google Shape;285;p3"/>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6" name="Google Shape;286;p3"/>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3"/>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88" name="Google Shape;288;p3"/>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9" name="Google Shape;289;p3"/>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290" name="Google Shape;290;p3"/>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291" name="Google Shape;291;p3"/>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292" name="Google Shape;292;p3"/>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293" name="Google Shape;293;p3"/>
          <p:cNvGrpSpPr/>
          <p:nvPr/>
        </p:nvGrpSpPr>
        <p:grpSpPr>
          <a:xfrm>
            <a:off x="9526662" y="5080221"/>
            <a:ext cx="210397" cy="240948"/>
            <a:chOff x="3462796" y="2555878"/>
            <a:chExt cx="157798" cy="180711"/>
          </a:xfrm>
        </p:grpSpPr>
        <p:sp>
          <p:nvSpPr>
            <p:cNvPr id="294" name="Google Shape;294;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5" name="Google Shape;295;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6" name="Google Shape;296;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7" name="Google Shape;297;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8" name="Google Shape;298;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9" name="Google Shape;299;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01119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61"/>
        <p:cNvGrpSpPr/>
        <p:nvPr/>
      </p:nvGrpSpPr>
      <p:grpSpPr>
        <a:xfrm>
          <a:off x="0" y="0"/>
          <a:ext cx="0" cy="0"/>
          <a:chOff x="0" y="0"/>
          <a:chExt cx="0" cy="0"/>
        </a:xfrm>
      </p:grpSpPr>
      <p:sp>
        <p:nvSpPr>
          <p:cNvPr id="562" name="Google Shape;562;p6"/>
          <p:cNvSpPr txBox="1">
            <a:spLocks noGrp="1"/>
          </p:cNvSpPr>
          <p:nvPr>
            <p:ph type="title"/>
          </p:nvPr>
        </p:nvSpPr>
        <p:spPr>
          <a:xfrm>
            <a:off x="937200" y="1014567"/>
            <a:ext cx="7546800" cy="6284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3" name="Google Shape;563;p6"/>
          <p:cNvSpPr txBox="1">
            <a:spLocks noGrp="1"/>
          </p:cNvSpPr>
          <p:nvPr>
            <p:ph type="body" idx="1"/>
          </p:nvPr>
        </p:nvSpPr>
        <p:spPr>
          <a:xfrm>
            <a:off x="937200" y="1906867"/>
            <a:ext cx="3526000" cy="4034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64" name="Google Shape;564;p6"/>
          <p:cNvSpPr txBox="1">
            <a:spLocks noGrp="1"/>
          </p:cNvSpPr>
          <p:nvPr>
            <p:ph type="body" idx="2"/>
          </p:nvPr>
        </p:nvSpPr>
        <p:spPr>
          <a:xfrm>
            <a:off x="4957931" y="1906867"/>
            <a:ext cx="3526000" cy="4034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65" name="Google Shape;565;p6"/>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66" name="Google Shape;566;p6"/>
          <p:cNvGrpSpPr/>
          <p:nvPr/>
        </p:nvGrpSpPr>
        <p:grpSpPr>
          <a:xfrm>
            <a:off x="371746" y="1098457"/>
            <a:ext cx="384501" cy="440356"/>
            <a:chOff x="3462796" y="2555878"/>
            <a:chExt cx="157798" cy="180711"/>
          </a:xfrm>
        </p:grpSpPr>
        <p:sp>
          <p:nvSpPr>
            <p:cNvPr id="567" name="Google Shape;567;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8" name="Google Shape;568;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9" name="Google Shape;569;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0" name="Google Shape;570;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1" name="Google Shape;571;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2" name="Google Shape;572;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73" name="Google Shape;573;p6"/>
          <p:cNvGrpSpPr/>
          <p:nvPr/>
        </p:nvGrpSpPr>
        <p:grpSpPr>
          <a:xfrm>
            <a:off x="8262574" y="-39"/>
            <a:ext cx="3980673" cy="6147288"/>
            <a:chOff x="6196930" y="-29"/>
            <a:chExt cx="2985505" cy="4610466"/>
          </a:xfrm>
        </p:grpSpPr>
        <p:grpSp>
          <p:nvGrpSpPr>
            <p:cNvPr id="574" name="Google Shape;574;p6"/>
            <p:cNvGrpSpPr/>
            <p:nvPr/>
          </p:nvGrpSpPr>
          <p:grpSpPr>
            <a:xfrm>
              <a:off x="7737776" y="-17"/>
              <a:ext cx="448629" cy="4610455"/>
              <a:chOff x="6798998" y="-1296139"/>
              <a:chExt cx="476555" cy="4897445"/>
            </a:xfrm>
          </p:grpSpPr>
          <p:sp>
            <p:nvSpPr>
              <p:cNvPr id="575" name="Google Shape;575;p6"/>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6" name="Google Shape;576;p6"/>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7" name="Google Shape;577;p6"/>
            <p:cNvGrpSpPr/>
            <p:nvPr/>
          </p:nvGrpSpPr>
          <p:grpSpPr>
            <a:xfrm>
              <a:off x="8636876" y="46"/>
              <a:ext cx="382387" cy="1450044"/>
              <a:chOff x="5578966" y="2422197"/>
              <a:chExt cx="406190" cy="1540306"/>
            </a:xfrm>
          </p:grpSpPr>
          <p:sp>
            <p:nvSpPr>
              <p:cNvPr id="578" name="Google Shape;578;p6"/>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9" name="Google Shape;579;p6"/>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0" name="Google Shape;580;p6"/>
            <p:cNvGrpSpPr/>
            <p:nvPr/>
          </p:nvGrpSpPr>
          <p:grpSpPr>
            <a:xfrm>
              <a:off x="8035385" y="23"/>
              <a:ext cx="439174" cy="2683136"/>
              <a:chOff x="6176324" y="940075"/>
              <a:chExt cx="466512" cy="2850155"/>
            </a:xfrm>
          </p:grpSpPr>
          <p:sp>
            <p:nvSpPr>
              <p:cNvPr id="581" name="Google Shape;581;p6"/>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2" name="Google Shape;582;p6"/>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3" name="Google Shape;583;p6"/>
            <p:cNvGrpSpPr/>
            <p:nvPr/>
          </p:nvGrpSpPr>
          <p:grpSpPr>
            <a:xfrm>
              <a:off x="6363022" y="42"/>
              <a:ext cx="160482" cy="1242299"/>
              <a:chOff x="7576714" y="2009363"/>
              <a:chExt cx="170472" cy="1319629"/>
            </a:xfrm>
          </p:grpSpPr>
          <p:sp>
            <p:nvSpPr>
              <p:cNvPr id="584" name="Google Shape;584;p6"/>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5" name="Google Shape;585;p6"/>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6" name="Google Shape;586;p6"/>
            <p:cNvGrpSpPr/>
            <p:nvPr/>
          </p:nvGrpSpPr>
          <p:grpSpPr>
            <a:xfrm>
              <a:off x="6999976" y="11"/>
              <a:ext cx="271476" cy="3307837"/>
              <a:chOff x="7883572" y="308161"/>
              <a:chExt cx="288375" cy="3513742"/>
            </a:xfrm>
          </p:grpSpPr>
          <p:sp>
            <p:nvSpPr>
              <p:cNvPr id="587" name="Google Shape;587;p6"/>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8" name="Google Shape;588;p6"/>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9" name="Google Shape;589;p6"/>
            <p:cNvGrpSpPr/>
            <p:nvPr/>
          </p:nvGrpSpPr>
          <p:grpSpPr>
            <a:xfrm>
              <a:off x="6827964" y="636458"/>
              <a:ext cx="230791" cy="243118"/>
              <a:chOff x="3770248" y="2527300"/>
              <a:chExt cx="180404" cy="190055"/>
            </a:xfrm>
          </p:grpSpPr>
          <p:sp>
            <p:nvSpPr>
              <p:cNvPr id="590" name="Google Shape;590;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1" name="Google Shape;591;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2" name="Google Shape;592;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3" name="Google Shape;593;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94" name="Google Shape;594;p6"/>
            <p:cNvGrpSpPr/>
            <p:nvPr/>
          </p:nvGrpSpPr>
          <p:grpSpPr>
            <a:xfrm>
              <a:off x="8763367" y="2641902"/>
              <a:ext cx="230809" cy="243156"/>
              <a:chOff x="3770248" y="2527300"/>
              <a:chExt cx="180404" cy="190055"/>
            </a:xfrm>
          </p:grpSpPr>
          <p:sp>
            <p:nvSpPr>
              <p:cNvPr id="595" name="Google Shape;595;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6" name="Google Shape;596;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7" name="Google Shape;597;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8" name="Google Shape;598;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99" name="Google Shape;599;p6"/>
            <p:cNvGrpSpPr/>
            <p:nvPr/>
          </p:nvGrpSpPr>
          <p:grpSpPr>
            <a:xfrm rot="5400000">
              <a:off x="8655427" y="4253521"/>
              <a:ext cx="201871" cy="231166"/>
              <a:chOff x="3462796" y="2555878"/>
              <a:chExt cx="157798" cy="180711"/>
            </a:xfrm>
          </p:grpSpPr>
          <p:sp>
            <p:nvSpPr>
              <p:cNvPr id="600" name="Google Shape;600;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1" name="Google Shape;601;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2" name="Google Shape;602;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3" name="Google Shape;603;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4" name="Google Shape;604;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5" name="Google Shape;605;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06" name="Google Shape;606;p6"/>
            <p:cNvGrpSpPr/>
            <p:nvPr/>
          </p:nvGrpSpPr>
          <p:grpSpPr>
            <a:xfrm rot="-2700000">
              <a:off x="7375305" y="1863439"/>
              <a:ext cx="169840" cy="178926"/>
              <a:chOff x="3770248" y="2527300"/>
              <a:chExt cx="180404" cy="190055"/>
            </a:xfrm>
          </p:grpSpPr>
          <p:sp>
            <p:nvSpPr>
              <p:cNvPr id="607" name="Google Shape;607;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8" name="Google Shape;608;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9" name="Google Shape;609;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0" name="Google Shape;610;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11" name="Google Shape;611;p6"/>
            <p:cNvGrpSpPr/>
            <p:nvPr/>
          </p:nvGrpSpPr>
          <p:grpSpPr>
            <a:xfrm>
              <a:off x="6800134" y="23"/>
              <a:ext cx="985363" cy="1665685"/>
              <a:chOff x="2484475" y="1329455"/>
              <a:chExt cx="1046700" cy="1769370"/>
            </a:xfrm>
          </p:grpSpPr>
          <p:sp>
            <p:nvSpPr>
              <p:cNvPr id="612" name="Google Shape;612;p6"/>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6"/>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14" name="Google Shape;614;p6"/>
              <p:cNvGrpSpPr/>
              <p:nvPr/>
            </p:nvGrpSpPr>
            <p:grpSpPr>
              <a:xfrm>
                <a:off x="2769703" y="1329455"/>
                <a:ext cx="510180" cy="1483501"/>
                <a:chOff x="1818382" y="2433081"/>
                <a:chExt cx="466728" cy="1357150"/>
              </a:xfrm>
            </p:grpSpPr>
            <p:grpSp>
              <p:nvGrpSpPr>
                <p:cNvPr id="615" name="Google Shape;615;p6"/>
                <p:cNvGrpSpPr/>
                <p:nvPr/>
              </p:nvGrpSpPr>
              <p:grpSpPr>
                <a:xfrm>
                  <a:off x="1818382" y="2971595"/>
                  <a:ext cx="466728" cy="818636"/>
                  <a:chOff x="1818382" y="2942618"/>
                  <a:chExt cx="466728" cy="818636"/>
                </a:xfrm>
              </p:grpSpPr>
              <p:sp>
                <p:nvSpPr>
                  <p:cNvPr id="616" name="Google Shape;616;p6"/>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7" name="Google Shape;617;p6"/>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8" name="Google Shape;618;p6"/>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19" name="Google Shape;619;p6"/>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0" name="Google Shape;620;p6"/>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621" name="Google Shape;621;p6"/>
            <p:cNvGrpSpPr/>
            <p:nvPr/>
          </p:nvGrpSpPr>
          <p:grpSpPr>
            <a:xfrm>
              <a:off x="8330194" y="-10"/>
              <a:ext cx="852241" cy="2641273"/>
              <a:chOff x="3961868" y="-891976"/>
              <a:chExt cx="905291" cy="2805686"/>
            </a:xfrm>
          </p:grpSpPr>
          <p:grpSp>
            <p:nvGrpSpPr>
              <p:cNvPr id="622" name="Google Shape;622;p6"/>
              <p:cNvGrpSpPr/>
              <p:nvPr/>
            </p:nvGrpSpPr>
            <p:grpSpPr>
              <a:xfrm>
                <a:off x="3961868" y="1008419"/>
                <a:ext cx="905291" cy="905291"/>
                <a:chOff x="764100" y="3623300"/>
                <a:chExt cx="1046700" cy="1046700"/>
              </a:xfrm>
            </p:grpSpPr>
            <p:sp>
              <p:nvSpPr>
                <p:cNvPr id="623" name="Google Shape;623;p6"/>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6"/>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5" name="Google Shape;625;p6"/>
              <p:cNvGrpSpPr/>
              <p:nvPr/>
            </p:nvGrpSpPr>
            <p:grpSpPr>
              <a:xfrm>
                <a:off x="4155315" y="-891976"/>
                <a:ext cx="522826" cy="2613070"/>
                <a:chOff x="2447534" y="1219291"/>
                <a:chExt cx="478297" cy="2390513"/>
              </a:xfrm>
            </p:grpSpPr>
            <p:grpSp>
              <p:nvGrpSpPr>
                <p:cNvPr id="626" name="Google Shape;626;p6"/>
                <p:cNvGrpSpPr/>
                <p:nvPr/>
              </p:nvGrpSpPr>
              <p:grpSpPr>
                <a:xfrm>
                  <a:off x="2447534" y="1219291"/>
                  <a:ext cx="478297" cy="2390513"/>
                  <a:chOff x="2447534" y="1219291"/>
                  <a:chExt cx="478297" cy="2390513"/>
                </a:xfrm>
              </p:grpSpPr>
              <p:grpSp>
                <p:nvGrpSpPr>
                  <p:cNvPr id="627" name="Google Shape;627;p6"/>
                  <p:cNvGrpSpPr/>
                  <p:nvPr/>
                </p:nvGrpSpPr>
                <p:grpSpPr>
                  <a:xfrm>
                    <a:off x="2447534" y="2971595"/>
                    <a:ext cx="478297" cy="638209"/>
                    <a:chOff x="2447534" y="3081786"/>
                    <a:chExt cx="478297" cy="638209"/>
                  </a:xfrm>
                </p:grpSpPr>
                <p:sp>
                  <p:nvSpPr>
                    <p:cNvPr id="628" name="Google Shape;628;p6"/>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9" name="Google Shape;629;p6"/>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0" name="Google Shape;630;p6"/>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31" name="Google Shape;631;p6"/>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2" name="Google Shape;632;p6"/>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633" name="Google Shape;633;p6"/>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634" name="Google Shape;634;p6"/>
            <p:cNvGrpSpPr/>
            <p:nvPr/>
          </p:nvGrpSpPr>
          <p:grpSpPr>
            <a:xfrm>
              <a:off x="7811773" y="-2"/>
              <a:ext cx="492189" cy="1837864"/>
              <a:chOff x="5194218" y="-536312"/>
              <a:chExt cx="522827" cy="1952267"/>
            </a:xfrm>
          </p:grpSpPr>
          <p:grpSp>
            <p:nvGrpSpPr>
              <p:cNvPr id="635" name="Google Shape;635;p6"/>
              <p:cNvGrpSpPr/>
              <p:nvPr/>
            </p:nvGrpSpPr>
            <p:grpSpPr>
              <a:xfrm>
                <a:off x="5194218" y="893129"/>
                <a:ext cx="522827" cy="522827"/>
                <a:chOff x="764100" y="3623300"/>
                <a:chExt cx="1046700" cy="1046700"/>
              </a:xfrm>
            </p:grpSpPr>
            <p:sp>
              <p:nvSpPr>
                <p:cNvPr id="636" name="Google Shape;636;p6"/>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6"/>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8" name="Google Shape;638;p6"/>
              <p:cNvGrpSpPr/>
              <p:nvPr/>
            </p:nvGrpSpPr>
            <p:grpSpPr>
              <a:xfrm>
                <a:off x="5371921" y="-536312"/>
                <a:ext cx="182209" cy="1814066"/>
                <a:chOff x="3305183" y="1663032"/>
                <a:chExt cx="166690" cy="1659561"/>
              </a:xfrm>
            </p:grpSpPr>
            <p:grpSp>
              <p:nvGrpSpPr>
                <p:cNvPr id="639" name="Google Shape;639;p6"/>
                <p:cNvGrpSpPr/>
                <p:nvPr/>
              </p:nvGrpSpPr>
              <p:grpSpPr>
                <a:xfrm>
                  <a:off x="3305183" y="1663032"/>
                  <a:ext cx="166690" cy="1659561"/>
                  <a:chOff x="3305183" y="1663032"/>
                  <a:chExt cx="166690" cy="1659561"/>
                </a:xfrm>
              </p:grpSpPr>
              <p:grpSp>
                <p:nvGrpSpPr>
                  <p:cNvPr id="640" name="Google Shape;640;p6"/>
                  <p:cNvGrpSpPr/>
                  <p:nvPr/>
                </p:nvGrpSpPr>
                <p:grpSpPr>
                  <a:xfrm>
                    <a:off x="3305183" y="2971595"/>
                    <a:ext cx="166690" cy="350998"/>
                    <a:chOff x="3305183" y="3146560"/>
                    <a:chExt cx="166690" cy="350998"/>
                  </a:xfrm>
                </p:grpSpPr>
                <p:sp>
                  <p:nvSpPr>
                    <p:cNvPr id="641" name="Google Shape;641;p6"/>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2" name="Google Shape;642;p6"/>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3" name="Google Shape;643;p6"/>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44" name="Google Shape;644;p6"/>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5" name="Google Shape;645;p6"/>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646" name="Google Shape;646;p6"/>
            <p:cNvGrpSpPr/>
            <p:nvPr/>
          </p:nvGrpSpPr>
          <p:grpSpPr>
            <a:xfrm>
              <a:off x="8018879" y="-29"/>
              <a:ext cx="810166" cy="4470272"/>
              <a:chOff x="7824797" y="-1724181"/>
              <a:chExt cx="860597" cy="4748536"/>
            </a:xfrm>
          </p:grpSpPr>
          <p:grpSp>
            <p:nvGrpSpPr>
              <p:cNvPr id="647" name="Google Shape;647;p6"/>
              <p:cNvGrpSpPr/>
              <p:nvPr/>
            </p:nvGrpSpPr>
            <p:grpSpPr>
              <a:xfrm>
                <a:off x="7824797" y="1891931"/>
                <a:ext cx="860597" cy="1132425"/>
                <a:chOff x="764100" y="3623300"/>
                <a:chExt cx="1046700" cy="1046700"/>
              </a:xfrm>
            </p:grpSpPr>
            <p:sp>
              <p:nvSpPr>
                <p:cNvPr id="648" name="Google Shape;648;p6"/>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6"/>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0" name="Google Shape;650;p6"/>
              <p:cNvGrpSpPr/>
              <p:nvPr/>
            </p:nvGrpSpPr>
            <p:grpSpPr>
              <a:xfrm>
                <a:off x="8100547" y="-1724181"/>
                <a:ext cx="300376" cy="4529867"/>
                <a:chOff x="3792712" y="-322375"/>
                <a:chExt cx="274793" cy="4144055"/>
              </a:xfrm>
            </p:grpSpPr>
            <p:grpSp>
              <p:nvGrpSpPr>
                <p:cNvPr id="651" name="Google Shape;651;p6"/>
                <p:cNvGrpSpPr/>
                <p:nvPr/>
              </p:nvGrpSpPr>
              <p:grpSpPr>
                <a:xfrm>
                  <a:off x="3792712" y="-322375"/>
                  <a:ext cx="274793" cy="4144055"/>
                  <a:chOff x="3792712" y="-322375"/>
                  <a:chExt cx="274793" cy="4144055"/>
                </a:xfrm>
              </p:grpSpPr>
              <p:grpSp>
                <p:nvGrpSpPr>
                  <p:cNvPr id="652" name="Google Shape;652;p6"/>
                  <p:cNvGrpSpPr/>
                  <p:nvPr/>
                </p:nvGrpSpPr>
                <p:grpSpPr>
                  <a:xfrm>
                    <a:off x="3792712" y="2971595"/>
                    <a:ext cx="274793" cy="850085"/>
                    <a:chOff x="3792712" y="2879468"/>
                    <a:chExt cx="274793" cy="850085"/>
                  </a:xfrm>
                </p:grpSpPr>
                <p:sp>
                  <p:nvSpPr>
                    <p:cNvPr id="653" name="Google Shape;653;p6"/>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4" name="Google Shape;654;p6"/>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5" name="Google Shape;655;p6"/>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56" name="Google Shape;656;p6"/>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57" name="Google Shape;657;p6"/>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658" name="Google Shape;658;p6"/>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659" name="Google Shape;659;p6"/>
            <p:cNvGrpSpPr/>
            <p:nvPr/>
          </p:nvGrpSpPr>
          <p:grpSpPr>
            <a:xfrm>
              <a:off x="7184797" y="-17"/>
              <a:ext cx="985363" cy="3905971"/>
              <a:chOff x="1192601" y="-1724180"/>
              <a:chExt cx="1046700" cy="4149108"/>
            </a:xfrm>
          </p:grpSpPr>
          <p:grpSp>
            <p:nvGrpSpPr>
              <p:cNvPr id="660" name="Google Shape;660;p6"/>
              <p:cNvGrpSpPr/>
              <p:nvPr/>
            </p:nvGrpSpPr>
            <p:grpSpPr>
              <a:xfrm>
                <a:off x="1192601" y="1378228"/>
                <a:ext cx="1046700" cy="1046700"/>
                <a:chOff x="764100" y="3623300"/>
                <a:chExt cx="1046700" cy="1046700"/>
              </a:xfrm>
            </p:grpSpPr>
            <p:sp>
              <p:nvSpPr>
                <p:cNvPr id="661" name="Google Shape;661;p6"/>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6"/>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3" name="Google Shape;663;p6"/>
              <p:cNvGrpSpPr/>
              <p:nvPr/>
            </p:nvGrpSpPr>
            <p:grpSpPr>
              <a:xfrm>
                <a:off x="1417979" y="-1724180"/>
                <a:ext cx="580390" cy="3855366"/>
                <a:chOff x="522260" y="372820"/>
                <a:chExt cx="530958" cy="3527002"/>
              </a:xfrm>
            </p:grpSpPr>
            <p:grpSp>
              <p:nvGrpSpPr>
                <p:cNvPr id="664" name="Google Shape;664;p6"/>
                <p:cNvGrpSpPr/>
                <p:nvPr/>
              </p:nvGrpSpPr>
              <p:grpSpPr>
                <a:xfrm>
                  <a:off x="522260" y="372820"/>
                  <a:ext cx="530958" cy="3527002"/>
                  <a:chOff x="522260" y="372820"/>
                  <a:chExt cx="530958" cy="3527002"/>
                </a:xfrm>
              </p:grpSpPr>
              <p:grpSp>
                <p:nvGrpSpPr>
                  <p:cNvPr id="665" name="Google Shape;665;p6"/>
                  <p:cNvGrpSpPr/>
                  <p:nvPr/>
                </p:nvGrpSpPr>
                <p:grpSpPr>
                  <a:xfrm>
                    <a:off x="522260" y="2971595"/>
                    <a:ext cx="530958" cy="928227"/>
                    <a:chOff x="522260" y="2971595"/>
                    <a:chExt cx="530958" cy="928227"/>
                  </a:xfrm>
                </p:grpSpPr>
                <p:sp>
                  <p:nvSpPr>
                    <p:cNvPr id="666" name="Google Shape;666;p6"/>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7" name="Google Shape;667;p6"/>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8" name="Google Shape;668;p6"/>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9" name="Google Shape;669;p6"/>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70" name="Google Shape;670;p6"/>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71" name="Google Shape;671;p6"/>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672" name="Google Shape;672;p6"/>
            <p:cNvGrpSpPr/>
            <p:nvPr/>
          </p:nvGrpSpPr>
          <p:grpSpPr>
            <a:xfrm>
              <a:off x="6196930" y="7"/>
              <a:ext cx="985363" cy="2629685"/>
              <a:chOff x="6010934" y="1"/>
              <a:chExt cx="1046700" cy="2793377"/>
            </a:xfrm>
          </p:grpSpPr>
          <p:grpSp>
            <p:nvGrpSpPr>
              <p:cNvPr id="673" name="Google Shape;673;p6"/>
              <p:cNvGrpSpPr/>
              <p:nvPr/>
            </p:nvGrpSpPr>
            <p:grpSpPr>
              <a:xfrm>
                <a:off x="6010934" y="1746678"/>
                <a:ext cx="1046700" cy="1046700"/>
                <a:chOff x="764100" y="3623300"/>
                <a:chExt cx="1046700" cy="1046700"/>
              </a:xfrm>
            </p:grpSpPr>
            <p:sp>
              <p:nvSpPr>
                <p:cNvPr id="674" name="Google Shape;674;p6"/>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6"/>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6" name="Google Shape;676;p6"/>
              <p:cNvGrpSpPr/>
              <p:nvPr/>
            </p:nvGrpSpPr>
            <p:grpSpPr>
              <a:xfrm>
                <a:off x="6308747" y="1"/>
                <a:ext cx="441786" cy="2571886"/>
                <a:chOff x="1121941" y="1609666"/>
                <a:chExt cx="404159" cy="2352837"/>
              </a:xfrm>
            </p:grpSpPr>
            <p:grpSp>
              <p:nvGrpSpPr>
                <p:cNvPr id="677" name="Google Shape;677;p6"/>
                <p:cNvGrpSpPr/>
                <p:nvPr/>
              </p:nvGrpSpPr>
              <p:grpSpPr>
                <a:xfrm>
                  <a:off x="1121941" y="1609666"/>
                  <a:ext cx="404159" cy="2352837"/>
                  <a:chOff x="1121941" y="1609666"/>
                  <a:chExt cx="404159" cy="2352837"/>
                </a:xfrm>
              </p:grpSpPr>
              <p:grpSp>
                <p:nvGrpSpPr>
                  <p:cNvPr id="678" name="Google Shape;678;p6"/>
                  <p:cNvGrpSpPr/>
                  <p:nvPr/>
                </p:nvGrpSpPr>
                <p:grpSpPr>
                  <a:xfrm>
                    <a:off x="1121941" y="2971595"/>
                    <a:ext cx="404159" cy="990908"/>
                    <a:chOff x="1121941" y="2969319"/>
                    <a:chExt cx="404159" cy="990908"/>
                  </a:xfrm>
                </p:grpSpPr>
                <p:sp>
                  <p:nvSpPr>
                    <p:cNvPr id="679" name="Google Shape;679;p6"/>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0" name="Google Shape;680;p6"/>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1" name="Google Shape;681;p6"/>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2" name="Google Shape;682;p6"/>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83" name="Google Shape;683;p6"/>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84" name="Google Shape;684;p6"/>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685" name="Google Shape;685;p6"/>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686" name="Google Shape;686;p6"/>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687" name="Google Shape;687;p6"/>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688" name="Google Shape;688;p6"/>
            <p:cNvGrpSpPr/>
            <p:nvPr/>
          </p:nvGrpSpPr>
          <p:grpSpPr>
            <a:xfrm>
              <a:off x="7192739" y="3730341"/>
              <a:ext cx="148551" cy="170121"/>
              <a:chOff x="3462796" y="2555878"/>
              <a:chExt cx="157798" cy="180711"/>
            </a:xfrm>
          </p:grpSpPr>
          <p:sp>
            <p:nvSpPr>
              <p:cNvPr id="689" name="Google Shape;689;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0" name="Google Shape;690;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1" name="Google Shape;691;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2" name="Google Shape;692;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3" name="Google Shape;693;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4" name="Google Shape;694;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41739057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811"/>
        <p:cNvGrpSpPr/>
        <p:nvPr/>
      </p:nvGrpSpPr>
      <p:grpSpPr>
        <a:xfrm>
          <a:off x="0" y="0"/>
          <a:ext cx="0" cy="0"/>
          <a:chOff x="0" y="0"/>
          <a:chExt cx="0" cy="0"/>
        </a:xfrm>
      </p:grpSpPr>
      <p:sp>
        <p:nvSpPr>
          <p:cNvPr id="812" name="Google Shape;812;p8"/>
          <p:cNvSpPr txBox="1">
            <a:spLocks noGrp="1"/>
          </p:cNvSpPr>
          <p:nvPr>
            <p:ph type="title"/>
          </p:nvPr>
        </p:nvSpPr>
        <p:spPr>
          <a:xfrm>
            <a:off x="937200" y="1014567"/>
            <a:ext cx="7546800" cy="6284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13" name="Google Shape;813;p8"/>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14" name="Google Shape;814;p8"/>
          <p:cNvGrpSpPr/>
          <p:nvPr/>
        </p:nvGrpSpPr>
        <p:grpSpPr>
          <a:xfrm>
            <a:off x="371746" y="1098457"/>
            <a:ext cx="384501" cy="440356"/>
            <a:chOff x="3462796" y="2555878"/>
            <a:chExt cx="157798" cy="180711"/>
          </a:xfrm>
        </p:grpSpPr>
        <p:sp>
          <p:nvSpPr>
            <p:cNvPr id="815" name="Google Shape;815;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6" name="Google Shape;816;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7" name="Google Shape;817;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8" name="Google Shape;818;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9" name="Google Shape;819;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0" name="Google Shape;820;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21" name="Google Shape;821;p8"/>
          <p:cNvGrpSpPr/>
          <p:nvPr/>
        </p:nvGrpSpPr>
        <p:grpSpPr>
          <a:xfrm>
            <a:off x="8262574" y="-39"/>
            <a:ext cx="3980673" cy="6147288"/>
            <a:chOff x="6196930" y="-29"/>
            <a:chExt cx="2985505" cy="4610466"/>
          </a:xfrm>
        </p:grpSpPr>
        <p:grpSp>
          <p:nvGrpSpPr>
            <p:cNvPr id="822" name="Google Shape;822;p8"/>
            <p:cNvGrpSpPr/>
            <p:nvPr/>
          </p:nvGrpSpPr>
          <p:grpSpPr>
            <a:xfrm>
              <a:off x="7737776" y="-17"/>
              <a:ext cx="448629" cy="4610455"/>
              <a:chOff x="6798998" y="-1296139"/>
              <a:chExt cx="476555" cy="4897445"/>
            </a:xfrm>
          </p:grpSpPr>
          <p:sp>
            <p:nvSpPr>
              <p:cNvPr id="823" name="Google Shape;823;p8"/>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4" name="Google Shape;824;p8"/>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5" name="Google Shape;825;p8"/>
            <p:cNvGrpSpPr/>
            <p:nvPr/>
          </p:nvGrpSpPr>
          <p:grpSpPr>
            <a:xfrm>
              <a:off x="8636876" y="46"/>
              <a:ext cx="382387" cy="1450044"/>
              <a:chOff x="5578966" y="2422197"/>
              <a:chExt cx="406190" cy="1540306"/>
            </a:xfrm>
          </p:grpSpPr>
          <p:sp>
            <p:nvSpPr>
              <p:cNvPr id="826" name="Google Shape;826;p8"/>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7" name="Google Shape;827;p8"/>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8" name="Google Shape;828;p8"/>
            <p:cNvGrpSpPr/>
            <p:nvPr/>
          </p:nvGrpSpPr>
          <p:grpSpPr>
            <a:xfrm>
              <a:off x="8035385" y="23"/>
              <a:ext cx="439174" cy="2683136"/>
              <a:chOff x="6176324" y="940075"/>
              <a:chExt cx="466512" cy="2850155"/>
            </a:xfrm>
          </p:grpSpPr>
          <p:sp>
            <p:nvSpPr>
              <p:cNvPr id="829" name="Google Shape;829;p8"/>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0" name="Google Shape;830;p8"/>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1" name="Google Shape;831;p8"/>
            <p:cNvGrpSpPr/>
            <p:nvPr/>
          </p:nvGrpSpPr>
          <p:grpSpPr>
            <a:xfrm>
              <a:off x="6363022" y="42"/>
              <a:ext cx="160482" cy="1242299"/>
              <a:chOff x="7576714" y="2009363"/>
              <a:chExt cx="170472" cy="1319629"/>
            </a:xfrm>
          </p:grpSpPr>
          <p:sp>
            <p:nvSpPr>
              <p:cNvPr id="832" name="Google Shape;832;p8"/>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3" name="Google Shape;833;p8"/>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4" name="Google Shape;834;p8"/>
            <p:cNvGrpSpPr/>
            <p:nvPr/>
          </p:nvGrpSpPr>
          <p:grpSpPr>
            <a:xfrm>
              <a:off x="6999976" y="11"/>
              <a:ext cx="271476" cy="3307837"/>
              <a:chOff x="7883572" y="308161"/>
              <a:chExt cx="288375" cy="3513742"/>
            </a:xfrm>
          </p:grpSpPr>
          <p:sp>
            <p:nvSpPr>
              <p:cNvPr id="835" name="Google Shape;835;p8"/>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6" name="Google Shape;836;p8"/>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7" name="Google Shape;837;p8"/>
            <p:cNvGrpSpPr/>
            <p:nvPr/>
          </p:nvGrpSpPr>
          <p:grpSpPr>
            <a:xfrm>
              <a:off x="6827964" y="636458"/>
              <a:ext cx="230791" cy="243118"/>
              <a:chOff x="3770248" y="2527300"/>
              <a:chExt cx="180404" cy="190055"/>
            </a:xfrm>
          </p:grpSpPr>
          <p:sp>
            <p:nvSpPr>
              <p:cNvPr id="838" name="Google Shape;838;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9" name="Google Shape;839;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0" name="Google Shape;840;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1" name="Google Shape;841;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42" name="Google Shape;842;p8"/>
            <p:cNvGrpSpPr/>
            <p:nvPr/>
          </p:nvGrpSpPr>
          <p:grpSpPr>
            <a:xfrm>
              <a:off x="8763367" y="2641902"/>
              <a:ext cx="230809" cy="243156"/>
              <a:chOff x="3770248" y="2527300"/>
              <a:chExt cx="180404" cy="190055"/>
            </a:xfrm>
          </p:grpSpPr>
          <p:sp>
            <p:nvSpPr>
              <p:cNvPr id="843" name="Google Shape;843;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4" name="Google Shape;844;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5" name="Google Shape;845;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6" name="Google Shape;846;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47" name="Google Shape;847;p8"/>
            <p:cNvGrpSpPr/>
            <p:nvPr/>
          </p:nvGrpSpPr>
          <p:grpSpPr>
            <a:xfrm rot="5400000">
              <a:off x="8655427" y="4253521"/>
              <a:ext cx="201871" cy="231166"/>
              <a:chOff x="3462796" y="2555878"/>
              <a:chExt cx="157798" cy="180711"/>
            </a:xfrm>
          </p:grpSpPr>
          <p:sp>
            <p:nvSpPr>
              <p:cNvPr id="848" name="Google Shape;848;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9" name="Google Shape;849;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0" name="Google Shape;850;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1" name="Google Shape;851;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2" name="Google Shape;852;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3" name="Google Shape;853;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54" name="Google Shape;854;p8"/>
            <p:cNvGrpSpPr/>
            <p:nvPr/>
          </p:nvGrpSpPr>
          <p:grpSpPr>
            <a:xfrm rot="-2700000">
              <a:off x="7375305" y="1863439"/>
              <a:ext cx="169840" cy="178926"/>
              <a:chOff x="3770248" y="2527300"/>
              <a:chExt cx="180404" cy="190055"/>
            </a:xfrm>
          </p:grpSpPr>
          <p:sp>
            <p:nvSpPr>
              <p:cNvPr id="855" name="Google Shape;855;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6" name="Google Shape;856;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7" name="Google Shape;857;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8" name="Google Shape;858;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59" name="Google Shape;859;p8"/>
            <p:cNvGrpSpPr/>
            <p:nvPr/>
          </p:nvGrpSpPr>
          <p:grpSpPr>
            <a:xfrm>
              <a:off x="6800134" y="23"/>
              <a:ext cx="985363" cy="1665685"/>
              <a:chOff x="2484475" y="1329455"/>
              <a:chExt cx="1046700" cy="1769370"/>
            </a:xfrm>
          </p:grpSpPr>
          <p:sp>
            <p:nvSpPr>
              <p:cNvPr id="860" name="Google Shape;860;p8"/>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8"/>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62" name="Google Shape;862;p8"/>
              <p:cNvGrpSpPr/>
              <p:nvPr/>
            </p:nvGrpSpPr>
            <p:grpSpPr>
              <a:xfrm>
                <a:off x="2769703" y="1329455"/>
                <a:ext cx="510180" cy="1483501"/>
                <a:chOff x="1818382" y="2433081"/>
                <a:chExt cx="466728" cy="1357150"/>
              </a:xfrm>
            </p:grpSpPr>
            <p:grpSp>
              <p:nvGrpSpPr>
                <p:cNvPr id="863" name="Google Shape;863;p8"/>
                <p:cNvGrpSpPr/>
                <p:nvPr/>
              </p:nvGrpSpPr>
              <p:grpSpPr>
                <a:xfrm>
                  <a:off x="1818382" y="2971595"/>
                  <a:ext cx="466728" cy="818636"/>
                  <a:chOff x="1818382" y="2942618"/>
                  <a:chExt cx="466728" cy="818636"/>
                </a:xfrm>
              </p:grpSpPr>
              <p:sp>
                <p:nvSpPr>
                  <p:cNvPr id="864" name="Google Shape;864;p8"/>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5" name="Google Shape;865;p8"/>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6" name="Google Shape;866;p8"/>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67" name="Google Shape;867;p8"/>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68" name="Google Shape;868;p8"/>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69" name="Google Shape;869;p8"/>
            <p:cNvGrpSpPr/>
            <p:nvPr/>
          </p:nvGrpSpPr>
          <p:grpSpPr>
            <a:xfrm>
              <a:off x="8330194" y="-10"/>
              <a:ext cx="852241" cy="2641273"/>
              <a:chOff x="3961868" y="-891976"/>
              <a:chExt cx="905291" cy="2805686"/>
            </a:xfrm>
          </p:grpSpPr>
          <p:grpSp>
            <p:nvGrpSpPr>
              <p:cNvPr id="870" name="Google Shape;870;p8"/>
              <p:cNvGrpSpPr/>
              <p:nvPr/>
            </p:nvGrpSpPr>
            <p:grpSpPr>
              <a:xfrm>
                <a:off x="3961868" y="1008419"/>
                <a:ext cx="905291" cy="905291"/>
                <a:chOff x="764100" y="3623300"/>
                <a:chExt cx="1046700" cy="1046700"/>
              </a:xfrm>
            </p:grpSpPr>
            <p:sp>
              <p:nvSpPr>
                <p:cNvPr id="871" name="Google Shape;871;p8"/>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8"/>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3" name="Google Shape;873;p8"/>
              <p:cNvGrpSpPr/>
              <p:nvPr/>
            </p:nvGrpSpPr>
            <p:grpSpPr>
              <a:xfrm>
                <a:off x="4155315" y="-891976"/>
                <a:ext cx="522826" cy="2613070"/>
                <a:chOff x="2447534" y="1219291"/>
                <a:chExt cx="478297" cy="2390513"/>
              </a:xfrm>
            </p:grpSpPr>
            <p:grpSp>
              <p:nvGrpSpPr>
                <p:cNvPr id="874" name="Google Shape;874;p8"/>
                <p:cNvGrpSpPr/>
                <p:nvPr/>
              </p:nvGrpSpPr>
              <p:grpSpPr>
                <a:xfrm>
                  <a:off x="2447534" y="1219291"/>
                  <a:ext cx="478297" cy="2390513"/>
                  <a:chOff x="2447534" y="1219291"/>
                  <a:chExt cx="478297" cy="2390513"/>
                </a:xfrm>
              </p:grpSpPr>
              <p:grpSp>
                <p:nvGrpSpPr>
                  <p:cNvPr id="875" name="Google Shape;875;p8"/>
                  <p:cNvGrpSpPr/>
                  <p:nvPr/>
                </p:nvGrpSpPr>
                <p:grpSpPr>
                  <a:xfrm>
                    <a:off x="2447534" y="2971595"/>
                    <a:ext cx="478297" cy="638209"/>
                    <a:chOff x="2447534" y="3081786"/>
                    <a:chExt cx="478297" cy="638209"/>
                  </a:xfrm>
                </p:grpSpPr>
                <p:sp>
                  <p:nvSpPr>
                    <p:cNvPr id="876" name="Google Shape;876;p8"/>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7" name="Google Shape;877;p8"/>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8" name="Google Shape;878;p8"/>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79" name="Google Shape;879;p8"/>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0" name="Google Shape;880;p8"/>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881" name="Google Shape;881;p8"/>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882" name="Google Shape;882;p8"/>
            <p:cNvGrpSpPr/>
            <p:nvPr/>
          </p:nvGrpSpPr>
          <p:grpSpPr>
            <a:xfrm>
              <a:off x="7811773" y="-2"/>
              <a:ext cx="492189" cy="1837864"/>
              <a:chOff x="5194218" y="-536312"/>
              <a:chExt cx="522827" cy="1952267"/>
            </a:xfrm>
          </p:grpSpPr>
          <p:grpSp>
            <p:nvGrpSpPr>
              <p:cNvPr id="883" name="Google Shape;883;p8"/>
              <p:cNvGrpSpPr/>
              <p:nvPr/>
            </p:nvGrpSpPr>
            <p:grpSpPr>
              <a:xfrm>
                <a:off x="5194218" y="893129"/>
                <a:ext cx="522827" cy="522827"/>
                <a:chOff x="764100" y="3623300"/>
                <a:chExt cx="1046700" cy="1046700"/>
              </a:xfrm>
            </p:grpSpPr>
            <p:sp>
              <p:nvSpPr>
                <p:cNvPr id="884" name="Google Shape;884;p8"/>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8"/>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86" name="Google Shape;886;p8"/>
              <p:cNvGrpSpPr/>
              <p:nvPr/>
            </p:nvGrpSpPr>
            <p:grpSpPr>
              <a:xfrm>
                <a:off x="5371921" y="-536312"/>
                <a:ext cx="182209" cy="1814066"/>
                <a:chOff x="3305183" y="1663032"/>
                <a:chExt cx="166690" cy="1659561"/>
              </a:xfrm>
            </p:grpSpPr>
            <p:grpSp>
              <p:nvGrpSpPr>
                <p:cNvPr id="887" name="Google Shape;887;p8"/>
                <p:cNvGrpSpPr/>
                <p:nvPr/>
              </p:nvGrpSpPr>
              <p:grpSpPr>
                <a:xfrm>
                  <a:off x="3305183" y="1663032"/>
                  <a:ext cx="166690" cy="1659561"/>
                  <a:chOff x="3305183" y="1663032"/>
                  <a:chExt cx="166690" cy="1659561"/>
                </a:xfrm>
              </p:grpSpPr>
              <p:grpSp>
                <p:nvGrpSpPr>
                  <p:cNvPr id="888" name="Google Shape;888;p8"/>
                  <p:cNvGrpSpPr/>
                  <p:nvPr/>
                </p:nvGrpSpPr>
                <p:grpSpPr>
                  <a:xfrm>
                    <a:off x="3305183" y="2971595"/>
                    <a:ext cx="166690" cy="350998"/>
                    <a:chOff x="3305183" y="3146560"/>
                    <a:chExt cx="166690" cy="350998"/>
                  </a:xfrm>
                </p:grpSpPr>
                <p:sp>
                  <p:nvSpPr>
                    <p:cNvPr id="889" name="Google Shape;889;p8"/>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0" name="Google Shape;890;p8"/>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1" name="Google Shape;891;p8"/>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92" name="Google Shape;892;p8"/>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3" name="Google Shape;893;p8"/>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894" name="Google Shape;894;p8"/>
            <p:cNvGrpSpPr/>
            <p:nvPr/>
          </p:nvGrpSpPr>
          <p:grpSpPr>
            <a:xfrm>
              <a:off x="8018879" y="-29"/>
              <a:ext cx="810166" cy="4470272"/>
              <a:chOff x="7824797" y="-1724181"/>
              <a:chExt cx="860597" cy="4748536"/>
            </a:xfrm>
          </p:grpSpPr>
          <p:grpSp>
            <p:nvGrpSpPr>
              <p:cNvPr id="895" name="Google Shape;895;p8"/>
              <p:cNvGrpSpPr/>
              <p:nvPr/>
            </p:nvGrpSpPr>
            <p:grpSpPr>
              <a:xfrm>
                <a:off x="7824797" y="1891931"/>
                <a:ext cx="860597" cy="1132425"/>
                <a:chOff x="764100" y="3623300"/>
                <a:chExt cx="1046700" cy="1046700"/>
              </a:xfrm>
            </p:grpSpPr>
            <p:sp>
              <p:nvSpPr>
                <p:cNvPr id="896" name="Google Shape;896;p8"/>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8"/>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8" name="Google Shape;898;p8"/>
              <p:cNvGrpSpPr/>
              <p:nvPr/>
            </p:nvGrpSpPr>
            <p:grpSpPr>
              <a:xfrm>
                <a:off x="8100547" y="-1724181"/>
                <a:ext cx="300376" cy="4529867"/>
                <a:chOff x="3792712" y="-322375"/>
                <a:chExt cx="274793" cy="4144055"/>
              </a:xfrm>
            </p:grpSpPr>
            <p:grpSp>
              <p:nvGrpSpPr>
                <p:cNvPr id="899" name="Google Shape;899;p8"/>
                <p:cNvGrpSpPr/>
                <p:nvPr/>
              </p:nvGrpSpPr>
              <p:grpSpPr>
                <a:xfrm>
                  <a:off x="3792712" y="-322375"/>
                  <a:ext cx="274793" cy="4144055"/>
                  <a:chOff x="3792712" y="-322375"/>
                  <a:chExt cx="274793" cy="4144055"/>
                </a:xfrm>
              </p:grpSpPr>
              <p:grpSp>
                <p:nvGrpSpPr>
                  <p:cNvPr id="900" name="Google Shape;900;p8"/>
                  <p:cNvGrpSpPr/>
                  <p:nvPr/>
                </p:nvGrpSpPr>
                <p:grpSpPr>
                  <a:xfrm>
                    <a:off x="3792712" y="2971595"/>
                    <a:ext cx="274793" cy="850085"/>
                    <a:chOff x="3792712" y="2879468"/>
                    <a:chExt cx="274793" cy="850085"/>
                  </a:xfrm>
                </p:grpSpPr>
                <p:sp>
                  <p:nvSpPr>
                    <p:cNvPr id="901" name="Google Shape;901;p8"/>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2" name="Google Shape;902;p8"/>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3" name="Google Shape;903;p8"/>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04" name="Google Shape;904;p8"/>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5" name="Google Shape;905;p8"/>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906" name="Google Shape;906;p8"/>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907" name="Google Shape;907;p8"/>
            <p:cNvGrpSpPr/>
            <p:nvPr/>
          </p:nvGrpSpPr>
          <p:grpSpPr>
            <a:xfrm>
              <a:off x="7184797" y="-17"/>
              <a:ext cx="985363" cy="3905971"/>
              <a:chOff x="1192601" y="-1724180"/>
              <a:chExt cx="1046700" cy="4149108"/>
            </a:xfrm>
          </p:grpSpPr>
          <p:grpSp>
            <p:nvGrpSpPr>
              <p:cNvPr id="908" name="Google Shape;908;p8"/>
              <p:cNvGrpSpPr/>
              <p:nvPr/>
            </p:nvGrpSpPr>
            <p:grpSpPr>
              <a:xfrm>
                <a:off x="1192601" y="1378228"/>
                <a:ext cx="1046700" cy="1046700"/>
                <a:chOff x="764100" y="3623300"/>
                <a:chExt cx="1046700" cy="1046700"/>
              </a:xfrm>
            </p:grpSpPr>
            <p:sp>
              <p:nvSpPr>
                <p:cNvPr id="909" name="Google Shape;909;p8"/>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8"/>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1" name="Google Shape;911;p8"/>
              <p:cNvGrpSpPr/>
              <p:nvPr/>
            </p:nvGrpSpPr>
            <p:grpSpPr>
              <a:xfrm>
                <a:off x="1417979" y="-1724180"/>
                <a:ext cx="580390" cy="3855366"/>
                <a:chOff x="522260" y="372820"/>
                <a:chExt cx="530958" cy="3527002"/>
              </a:xfrm>
            </p:grpSpPr>
            <p:grpSp>
              <p:nvGrpSpPr>
                <p:cNvPr id="912" name="Google Shape;912;p8"/>
                <p:cNvGrpSpPr/>
                <p:nvPr/>
              </p:nvGrpSpPr>
              <p:grpSpPr>
                <a:xfrm>
                  <a:off x="522260" y="372820"/>
                  <a:ext cx="530958" cy="3527002"/>
                  <a:chOff x="522260" y="372820"/>
                  <a:chExt cx="530958" cy="3527002"/>
                </a:xfrm>
              </p:grpSpPr>
              <p:grpSp>
                <p:nvGrpSpPr>
                  <p:cNvPr id="913" name="Google Shape;913;p8"/>
                  <p:cNvGrpSpPr/>
                  <p:nvPr/>
                </p:nvGrpSpPr>
                <p:grpSpPr>
                  <a:xfrm>
                    <a:off x="522260" y="2971595"/>
                    <a:ext cx="530958" cy="928227"/>
                    <a:chOff x="522260" y="2971595"/>
                    <a:chExt cx="530958" cy="928227"/>
                  </a:xfrm>
                </p:grpSpPr>
                <p:sp>
                  <p:nvSpPr>
                    <p:cNvPr id="914" name="Google Shape;914;p8"/>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5" name="Google Shape;915;p8"/>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6" name="Google Shape;916;p8"/>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7" name="Google Shape;917;p8"/>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18" name="Google Shape;918;p8"/>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19" name="Google Shape;919;p8"/>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920" name="Google Shape;920;p8"/>
            <p:cNvGrpSpPr/>
            <p:nvPr/>
          </p:nvGrpSpPr>
          <p:grpSpPr>
            <a:xfrm>
              <a:off x="6196930" y="7"/>
              <a:ext cx="985363" cy="2629685"/>
              <a:chOff x="6010934" y="1"/>
              <a:chExt cx="1046700" cy="2793377"/>
            </a:xfrm>
          </p:grpSpPr>
          <p:grpSp>
            <p:nvGrpSpPr>
              <p:cNvPr id="921" name="Google Shape;921;p8"/>
              <p:cNvGrpSpPr/>
              <p:nvPr/>
            </p:nvGrpSpPr>
            <p:grpSpPr>
              <a:xfrm>
                <a:off x="6010934" y="1746678"/>
                <a:ext cx="1046700" cy="1046700"/>
                <a:chOff x="764100" y="3623300"/>
                <a:chExt cx="1046700" cy="1046700"/>
              </a:xfrm>
            </p:grpSpPr>
            <p:sp>
              <p:nvSpPr>
                <p:cNvPr id="922" name="Google Shape;922;p8"/>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8"/>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24" name="Google Shape;924;p8"/>
              <p:cNvGrpSpPr/>
              <p:nvPr/>
            </p:nvGrpSpPr>
            <p:grpSpPr>
              <a:xfrm>
                <a:off x="6308747" y="1"/>
                <a:ext cx="441786" cy="2571886"/>
                <a:chOff x="1121941" y="1609666"/>
                <a:chExt cx="404159" cy="2352837"/>
              </a:xfrm>
            </p:grpSpPr>
            <p:grpSp>
              <p:nvGrpSpPr>
                <p:cNvPr id="925" name="Google Shape;925;p8"/>
                <p:cNvGrpSpPr/>
                <p:nvPr/>
              </p:nvGrpSpPr>
              <p:grpSpPr>
                <a:xfrm>
                  <a:off x="1121941" y="1609666"/>
                  <a:ext cx="404159" cy="2352837"/>
                  <a:chOff x="1121941" y="1609666"/>
                  <a:chExt cx="404159" cy="2352837"/>
                </a:xfrm>
              </p:grpSpPr>
              <p:grpSp>
                <p:nvGrpSpPr>
                  <p:cNvPr id="926" name="Google Shape;926;p8"/>
                  <p:cNvGrpSpPr/>
                  <p:nvPr/>
                </p:nvGrpSpPr>
                <p:grpSpPr>
                  <a:xfrm>
                    <a:off x="1121941" y="2971595"/>
                    <a:ext cx="404159" cy="990908"/>
                    <a:chOff x="1121941" y="2969319"/>
                    <a:chExt cx="404159" cy="990908"/>
                  </a:xfrm>
                </p:grpSpPr>
                <p:sp>
                  <p:nvSpPr>
                    <p:cNvPr id="927" name="Google Shape;927;p8"/>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8" name="Google Shape;928;p8"/>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9" name="Google Shape;929;p8"/>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0" name="Google Shape;930;p8"/>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31" name="Google Shape;931;p8"/>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32" name="Google Shape;932;p8"/>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933" name="Google Shape;933;p8"/>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934" name="Google Shape;934;p8"/>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935" name="Google Shape;935;p8"/>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936" name="Google Shape;936;p8"/>
            <p:cNvGrpSpPr/>
            <p:nvPr/>
          </p:nvGrpSpPr>
          <p:grpSpPr>
            <a:xfrm>
              <a:off x="7192739" y="3730341"/>
              <a:ext cx="148551" cy="170121"/>
              <a:chOff x="3462796" y="2555878"/>
              <a:chExt cx="157798" cy="180711"/>
            </a:xfrm>
          </p:grpSpPr>
          <p:sp>
            <p:nvSpPr>
              <p:cNvPr id="937" name="Google Shape;937;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8" name="Google Shape;938;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9" name="Google Shape;939;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0" name="Google Shape;940;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1" name="Google Shape;941;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2" name="Google Shape;942;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0825067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SAS - Content - Bl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5152" y="256032"/>
            <a:ext cx="10521696" cy="609600"/>
          </a:xfrm>
        </p:spPr>
        <p:txBody>
          <a:bodyPr anchor="ctr" anchorCtr="0">
            <a:noAutofit/>
          </a:bodyPr>
          <a:lstStyle>
            <a:lvl1pPr algn="ctr">
              <a:defRPr>
                <a:solidFill>
                  <a:schemeClr val="bg1"/>
                </a:solidFill>
              </a:defRPr>
            </a:lvl1pPr>
          </a:lstStyle>
          <a:p>
            <a:r>
              <a:rPr lang="en-US"/>
              <a:t>Click to Edit Title</a:t>
            </a:r>
          </a:p>
        </p:txBody>
      </p:sp>
      <p:sp>
        <p:nvSpPr>
          <p:cNvPr id="6" name="Text Placeholder 2"/>
          <p:cNvSpPr>
            <a:spLocks noGrp="1"/>
          </p:cNvSpPr>
          <p:nvPr>
            <p:ph type="body" sz="quarter" idx="12" hasCustomPrompt="1"/>
          </p:nvPr>
        </p:nvSpPr>
        <p:spPr>
          <a:xfrm flipH="1">
            <a:off x="835152" y="853440"/>
            <a:ext cx="10521696" cy="365760"/>
          </a:xfrm>
        </p:spPr>
        <p:txBody>
          <a:bodyPr wrap="square" anchor="ctr">
            <a:noAutofit/>
          </a:bodyPr>
          <a:lstStyle>
            <a:lvl1pPr marL="0" indent="0" algn="ctr">
              <a:lnSpc>
                <a:spcPct val="100000"/>
              </a:lnSpc>
              <a:spcBef>
                <a:spcPts val="0"/>
              </a:spcBef>
              <a:buFont typeface="Arial" pitchFamily="34" charset="0"/>
              <a:buNone/>
              <a:defRPr sz="2933" b="0" cap="none" baseline="0">
                <a:solidFill>
                  <a:schemeClr val="accent1">
                    <a:lumMod val="40000"/>
                    <a:lumOff val="60000"/>
                  </a:schemeClr>
                </a:solidFill>
                <a:latin typeface="+mj-lt"/>
              </a:defRPr>
            </a:lvl1pPr>
          </a:lstStyle>
          <a:p>
            <a:pPr lvl="0"/>
            <a:r>
              <a:rPr lang="en-US"/>
              <a:t>Click to edit subtitle</a:t>
            </a:r>
          </a:p>
        </p:txBody>
      </p:sp>
      <p:sp>
        <p:nvSpPr>
          <p:cNvPr id="4" name="Content Placeholder 3"/>
          <p:cNvSpPr>
            <a:spLocks noGrp="1"/>
          </p:cNvSpPr>
          <p:nvPr>
            <p:ph sz="quarter" idx="11" hasCustomPrompt="1"/>
          </p:nvPr>
        </p:nvSpPr>
        <p:spPr>
          <a:xfrm>
            <a:off x="835152" y="1355281"/>
            <a:ext cx="10521696" cy="4857137"/>
          </a:xfrm>
        </p:spPr>
        <p:txBody>
          <a:bodyPr wrap="square" anchor="t" anchorCtr="0">
            <a:normAutofit/>
          </a:bodyPr>
          <a:lstStyle>
            <a:lvl1pPr>
              <a:buClr>
                <a:schemeClr val="accent2"/>
              </a:buClr>
              <a:defRPr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a:t>Click to add text or click an icon to add other content types.</a:t>
            </a:r>
          </a:p>
          <a:p>
            <a:pPr lvl="1"/>
            <a:r>
              <a:rPr lang="en-US"/>
              <a:t>Second level</a:t>
            </a:r>
          </a:p>
          <a:p>
            <a:pPr lvl="2"/>
            <a:r>
              <a:rPr lang="en-US"/>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25546589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4633" y="134471"/>
            <a:ext cx="10075084"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664691" y="1129553"/>
            <a:ext cx="10078613"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pic>
        <p:nvPicPr>
          <p:cNvPr id="14" name="Picture 13"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50201" y="1400284"/>
            <a:ext cx="431515" cy="356520"/>
          </a:xfrm>
          <a:prstGeom prst="rect">
            <a:avLst/>
          </a:prstGeom>
        </p:spPr>
      </p:pic>
    </p:spTree>
    <p:custDataLst>
      <p:tags r:id="rId1"/>
    </p:custDataLst>
    <p:extLst>
      <p:ext uri="{BB962C8B-B14F-4D97-AF65-F5344CB8AC3E}">
        <p14:creationId xmlns:p14="http://schemas.microsoft.com/office/powerpoint/2010/main" val="1701844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1097"/>
        <p:cNvGrpSpPr/>
        <p:nvPr/>
      </p:nvGrpSpPr>
      <p:grpSpPr>
        <a:xfrm>
          <a:off x="0" y="0"/>
          <a:ext cx="0" cy="0"/>
          <a:chOff x="0" y="0"/>
          <a:chExt cx="0" cy="0"/>
        </a:xfrm>
      </p:grpSpPr>
      <p:sp>
        <p:nvSpPr>
          <p:cNvPr id="1098" name="Google Shape;1098;p10"/>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099" name="Google Shape;1099;p10"/>
          <p:cNvGrpSpPr/>
          <p:nvPr/>
        </p:nvGrpSpPr>
        <p:grpSpPr>
          <a:xfrm>
            <a:off x="9066846" y="-39"/>
            <a:ext cx="3176401" cy="6147288"/>
            <a:chOff x="6800134" y="-29"/>
            <a:chExt cx="2382301" cy="4610466"/>
          </a:xfrm>
        </p:grpSpPr>
        <p:grpSp>
          <p:nvGrpSpPr>
            <p:cNvPr id="1100" name="Google Shape;1100;p10"/>
            <p:cNvGrpSpPr/>
            <p:nvPr/>
          </p:nvGrpSpPr>
          <p:grpSpPr>
            <a:xfrm>
              <a:off x="7737776" y="-17"/>
              <a:ext cx="448629" cy="4610455"/>
              <a:chOff x="6798998" y="-1296139"/>
              <a:chExt cx="476555" cy="4897445"/>
            </a:xfrm>
          </p:grpSpPr>
          <p:sp>
            <p:nvSpPr>
              <p:cNvPr id="1101" name="Google Shape;1101;p10"/>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2" name="Google Shape;1102;p10"/>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3" name="Google Shape;1103;p10"/>
            <p:cNvGrpSpPr/>
            <p:nvPr/>
          </p:nvGrpSpPr>
          <p:grpSpPr>
            <a:xfrm>
              <a:off x="8636876" y="46"/>
              <a:ext cx="382387" cy="1450044"/>
              <a:chOff x="5578966" y="2422197"/>
              <a:chExt cx="406190" cy="1540306"/>
            </a:xfrm>
          </p:grpSpPr>
          <p:sp>
            <p:nvSpPr>
              <p:cNvPr id="1104" name="Google Shape;1104;p10"/>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5" name="Google Shape;1105;p10"/>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6" name="Google Shape;1106;p10"/>
            <p:cNvGrpSpPr/>
            <p:nvPr/>
          </p:nvGrpSpPr>
          <p:grpSpPr>
            <a:xfrm>
              <a:off x="8035385" y="23"/>
              <a:ext cx="439174" cy="2683136"/>
              <a:chOff x="6176324" y="940075"/>
              <a:chExt cx="466512" cy="2850155"/>
            </a:xfrm>
          </p:grpSpPr>
          <p:sp>
            <p:nvSpPr>
              <p:cNvPr id="1107" name="Google Shape;1107;p10"/>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8" name="Google Shape;1108;p10"/>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9" name="Google Shape;1109;p10"/>
            <p:cNvGrpSpPr/>
            <p:nvPr/>
          </p:nvGrpSpPr>
          <p:grpSpPr>
            <a:xfrm>
              <a:off x="6999976" y="11"/>
              <a:ext cx="271476" cy="3307837"/>
              <a:chOff x="7883572" y="308161"/>
              <a:chExt cx="288375" cy="3513742"/>
            </a:xfrm>
          </p:grpSpPr>
          <p:sp>
            <p:nvSpPr>
              <p:cNvPr id="1110" name="Google Shape;1110;p10"/>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1" name="Google Shape;1111;p10"/>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2" name="Google Shape;1112;p10"/>
            <p:cNvGrpSpPr/>
            <p:nvPr/>
          </p:nvGrpSpPr>
          <p:grpSpPr>
            <a:xfrm>
              <a:off x="6827964" y="636458"/>
              <a:ext cx="230791" cy="243118"/>
              <a:chOff x="3770248" y="2527300"/>
              <a:chExt cx="180404" cy="190055"/>
            </a:xfrm>
          </p:grpSpPr>
          <p:sp>
            <p:nvSpPr>
              <p:cNvPr id="1113" name="Google Shape;1113;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4" name="Google Shape;1114;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5" name="Google Shape;1115;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6" name="Google Shape;1116;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17" name="Google Shape;1117;p10"/>
            <p:cNvGrpSpPr/>
            <p:nvPr/>
          </p:nvGrpSpPr>
          <p:grpSpPr>
            <a:xfrm>
              <a:off x="8763367" y="2641902"/>
              <a:ext cx="230809" cy="243156"/>
              <a:chOff x="3770248" y="2527300"/>
              <a:chExt cx="180404" cy="190055"/>
            </a:xfrm>
          </p:grpSpPr>
          <p:sp>
            <p:nvSpPr>
              <p:cNvPr id="1118" name="Google Shape;1118;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9" name="Google Shape;1119;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0" name="Google Shape;1120;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1" name="Google Shape;1121;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2" name="Google Shape;1122;p10"/>
            <p:cNvGrpSpPr/>
            <p:nvPr/>
          </p:nvGrpSpPr>
          <p:grpSpPr>
            <a:xfrm rot="5400000">
              <a:off x="8655427" y="4253521"/>
              <a:ext cx="201871" cy="231166"/>
              <a:chOff x="3462796" y="2555878"/>
              <a:chExt cx="157798" cy="180711"/>
            </a:xfrm>
          </p:grpSpPr>
          <p:sp>
            <p:nvSpPr>
              <p:cNvPr id="1123" name="Google Shape;1123;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4" name="Google Shape;1124;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5" name="Google Shape;1125;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6" name="Google Shape;1126;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7" name="Google Shape;1127;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8" name="Google Shape;1128;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9" name="Google Shape;1129;p10"/>
            <p:cNvGrpSpPr/>
            <p:nvPr/>
          </p:nvGrpSpPr>
          <p:grpSpPr>
            <a:xfrm rot="-2700000">
              <a:off x="7375305" y="1863439"/>
              <a:ext cx="169840" cy="178926"/>
              <a:chOff x="3770248" y="2527300"/>
              <a:chExt cx="180404" cy="190055"/>
            </a:xfrm>
          </p:grpSpPr>
          <p:sp>
            <p:nvSpPr>
              <p:cNvPr id="1130" name="Google Shape;1130;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1" name="Google Shape;1131;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2" name="Google Shape;1132;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3" name="Google Shape;1133;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4" name="Google Shape;1134;p10"/>
            <p:cNvGrpSpPr/>
            <p:nvPr/>
          </p:nvGrpSpPr>
          <p:grpSpPr>
            <a:xfrm>
              <a:off x="6800134" y="23"/>
              <a:ext cx="985363" cy="1665685"/>
              <a:chOff x="2484475" y="1329455"/>
              <a:chExt cx="1046700" cy="1769370"/>
            </a:xfrm>
          </p:grpSpPr>
          <p:sp>
            <p:nvSpPr>
              <p:cNvPr id="1135" name="Google Shape;1135;p10"/>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10"/>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37" name="Google Shape;1137;p10"/>
              <p:cNvGrpSpPr/>
              <p:nvPr/>
            </p:nvGrpSpPr>
            <p:grpSpPr>
              <a:xfrm>
                <a:off x="2769703" y="1329455"/>
                <a:ext cx="510180" cy="1483501"/>
                <a:chOff x="1818382" y="2433081"/>
                <a:chExt cx="466728" cy="1357150"/>
              </a:xfrm>
            </p:grpSpPr>
            <p:grpSp>
              <p:nvGrpSpPr>
                <p:cNvPr id="1138" name="Google Shape;1138;p10"/>
                <p:cNvGrpSpPr/>
                <p:nvPr/>
              </p:nvGrpSpPr>
              <p:grpSpPr>
                <a:xfrm>
                  <a:off x="1818382" y="2971595"/>
                  <a:ext cx="466728" cy="818636"/>
                  <a:chOff x="1818382" y="2942618"/>
                  <a:chExt cx="466728" cy="818636"/>
                </a:xfrm>
              </p:grpSpPr>
              <p:sp>
                <p:nvSpPr>
                  <p:cNvPr id="1139" name="Google Shape;1139;p10"/>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0" name="Google Shape;1140;p10"/>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1" name="Google Shape;1141;p10"/>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42" name="Google Shape;1142;p10"/>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43" name="Google Shape;1143;p10"/>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1144" name="Google Shape;1144;p10"/>
            <p:cNvGrpSpPr/>
            <p:nvPr/>
          </p:nvGrpSpPr>
          <p:grpSpPr>
            <a:xfrm>
              <a:off x="8330194" y="-10"/>
              <a:ext cx="852241" cy="2641273"/>
              <a:chOff x="3961868" y="-891976"/>
              <a:chExt cx="905291" cy="2805686"/>
            </a:xfrm>
          </p:grpSpPr>
          <p:grpSp>
            <p:nvGrpSpPr>
              <p:cNvPr id="1145" name="Google Shape;1145;p10"/>
              <p:cNvGrpSpPr/>
              <p:nvPr/>
            </p:nvGrpSpPr>
            <p:grpSpPr>
              <a:xfrm>
                <a:off x="3961868" y="1008419"/>
                <a:ext cx="905291" cy="905291"/>
                <a:chOff x="764100" y="3623300"/>
                <a:chExt cx="1046700" cy="1046700"/>
              </a:xfrm>
            </p:grpSpPr>
            <p:sp>
              <p:nvSpPr>
                <p:cNvPr id="1146" name="Google Shape;1146;p10"/>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10"/>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48" name="Google Shape;1148;p10"/>
              <p:cNvGrpSpPr/>
              <p:nvPr/>
            </p:nvGrpSpPr>
            <p:grpSpPr>
              <a:xfrm>
                <a:off x="4155315" y="-891976"/>
                <a:ext cx="522826" cy="2613070"/>
                <a:chOff x="2447534" y="1219291"/>
                <a:chExt cx="478297" cy="2390513"/>
              </a:xfrm>
            </p:grpSpPr>
            <p:grpSp>
              <p:nvGrpSpPr>
                <p:cNvPr id="1149" name="Google Shape;1149;p10"/>
                <p:cNvGrpSpPr/>
                <p:nvPr/>
              </p:nvGrpSpPr>
              <p:grpSpPr>
                <a:xfrm>
                  <a:off x="2447534" y="1219291"/>
                  <a:ext cx="478297" cy="2390513"/>
                  <a:chOff x="2447534" y="1219291"/>
                  <a:chExt cx="478297" cy="2390513"/>
                </a:xfrm>
              </p:grpSpPr>
              <p:grpSp>
                <p:nvGrpSpPr>
                  <p:cNvPr id="1150" name="Google Shape;1150;p10"/>
                  <p:cNvGrpSpPr/>
                  <p:nvPr/>
                </p:nvGrpSpPr>
                <p:grpSpPr>
                  <a:xfrm>
                    <a:off x="2447534" y="2971595"/>
                    <a:ext cx="478297" cy="638209"/>
                    <a:chOff x="2447534" y="3081786"/>
                    <a:chExt cx="478297" cy="638209"/>
                  </a:xfrm>
                </p:grpSpPr>
                <p:sp>
                  <p:nvSpPr>
                    <p:cNvPr id="1151" name="Google Shape;1151;p10"/>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2" name="Google Shape;1152;p10"/>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3" name="Google Shape;1153;p10"/>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54" name="Google Shape;1154;p10"/>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55" name="Google Shape;1155;p10"/>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1156" name="Google Shape;1156;p10"/>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1157" name="Google Shape;1157;p10"/>
            <p:cNvGrpSpPr/>
            <p:nvPr/>
          </p:nvGrpSpPr>
          <p:grpSpPr>
            <a:xfrm>
              <a:off x="7811773" y="-2"/>
              <a:ext cx="492189" cy="1837864"/>
              <a:chOff x="5194218" y="-536312"/>
              <a:chExt cx="522827" cy="1952267"/>
            </a:xfrm>
          </p:grpSpPr>
          <p:grpSp>
            <p:nvGrpSpPr>
              <p:cNvPr id="1158" name="Google Shape;1158;p10"/>
              <p:cNvGrpSpPr/>
              <p:nvPr/>
            </p:nvGrpSpPr>
            <p:grpSpPr>
              <a:xfrm>
                <a:off x="5194218" y="893129"/>
                <a:ext cx="522827" cy="522827"/>
                <a:chOff x="764100" y="3623300"/>
                <a:chExt cx="1046700" cy="1046700"/>
              </a:xfrm>
            </p:grpSpPr>
            <p:sp>
              <p:nvSpPr>
                <p:cNvPr id="1159" name="Google Shape;1159;p10"/>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10"/>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1" name="Google Shape;1161;p10"/>
              <p:cNvGrpSpPr/>
              <p:nvPr/>
            </p:nvGrpSpPr>
            <p:grpSpPr>
              <a:xfrm>
                <a:off x="5371921" y="-536312"/>
                <a:ext cx="182209" cy="1814066"/>
                <a:chOff x="3305183" y="1663032"/>
                <a:chExt cx="166690" cy="1659561"/>
              </a:xfrm>
            </p:grpSpPr>
            <p:grpSp>
              <p:nvGrpSpPr>
                <p:cNvPr id="1162" name="Google Shape;1162;p10"/>
                <p:cNvGrpSpPr/>
                <p:nvPr/>
              </p:nvGrpSpPr>
              <p:grpSpPr>
                <a:xfrm>
                  <a:off x="3305183" y="1663032"/>
                  <a:ext cx="166690" cy="1659561"/>
                  <a:chOff x="3305183" y="1663032"/>
                  <a:chExt cx="166690" cy="1659561"/>
                </a:xfrm>
              </p:grpSpPr>
              <p:grpSp>
                <p:nvGrpSpPr>
                  <p:cNvPr id="1163" name="Google Shape;1163;p10"/>
                  <p:cNvGrpSpPr/>
                  <p:nvPr/>
                </p:nvGrpSpPr>
                <p:grpSpPr>
                  <a:xfrm>
                    <a:off x="3305183" y="2971595"/>
                    <a:ext cx="166690" cy="350998"/>
                    <a:chOff x="3305183" y="3146560"/>
                    <a:chExt cx="166690" cy="350998"/>
                  </a:xfrm>
                </p:grpSpPr>
                <p:sp>
                  <p:nvSpPr>
                    <p:cNvPr id="1164" name="Google Shape;1164;p10"/>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5" name="Google Shape;1165;p10"/>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6" name="Google Shape;1166;p10"/>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67" name="Google Shape;1167;p10"/>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68" name="Google Shape;1168;p10"/>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1169" name="Google Shape;1169;p10"/>
            <p:cNvGrpSpPr/>
            <p:nvPr/>
          </p:nvGrpSpPr>
          <p:grpSpPr>
            <a:xfrm>
              <a:off x="8018879" y="-29"/>
              <a:ext cx="810166" cy="4470272"/>
              <a:chOff x="7824797" y="-1724181"/>
              <a:chExt cx="860597" cy="4748536"/>
            </a:xfrm>
          </p:grpSpPr>
          <p:grpSp>
            <p:nvGrpSpPr>
              <p:cNvPr id="1170" name="Google Shape;1170;p10"/>
              <p:cNvGrpSpPr/>
              <p:nvPr/>
            </p:nvGrpSpPr>
            <p:grpSpPr>
              <a:xfrm>
                <a:off x="7824797" y="1891931"/>
                <a:ext cx="860597" cy="1132425"/>
                <a:chOff x="764100" y="3623300"/>
                <a:chExt cx="1046700" cy="1046700"/>
              </a:xfrm>
            </p:grpSpPr>
            <p:sp>
              <p:nvSpPr>
                <p:cNvPr id="1171" name="Google Shape;1171;p10"/>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10"/>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3" name="Google Shape;1173;p10"/>
              <p:cNvGrpSpPr/>
              <p:nvPr/>
            </p:nvGrpSpPr>
            <p:grpSpPr>
              <a:xfrm>
                <a:off x="8100547" y="-1724181"/>
                <a:ext cx="300376" cy="4529867"/>
                <a:chOff x="3792712" y="-322375"/>
                <a:chExt cx="274793" cy="4144055"/>
              </a:xfrm>
            </p:grpSpPr>
            <p:grpSp>
              <p:nvGrpSpPr>
                <p:cNvPr id="1174" name="Google Shape;1174;p10"/>
                <p:cNvGrpSpPr/>
                <p:nvPr/>
              </p:nvGrpSpPr>
              <p:grpSpPr>
                <a:xfrm>
                  <a:off x="3792712" y="-322375"/>
                  <a:ext cx="274793" cy="4144055"/>
                  <a:chOff x="3792712" y="-322375"/>
                  <a:chExt cx="274793" cy="4144055"/>
                </a:xfrm>
              </p:grpSpPr>
              <p:grpSp>
                <p:nvGrpSpPr>
                  <p:cNvPr id="1175" name="Google Shape;1175;p10"/>
                  <p:cNvGrpSpPr/>
                  <p:nvPr/>
                </p:nvGrpSpPr>
                <p:grpSpPr>
                  <a:xfrm>
                    <a:off x="3792712" y="2971595"/>
                    <a:ext cx="274793" cy="850085"/>
                    <a:chOff x="3792712" y="2879468"/>
                    <a:chExt cx="274793" cy="850085"/>
                  </a:xfrm>
                </p:grpSpPr>
                <p:sp>
                  <p:nvSpPr>
                    <p:cNvPr id="1176" name="Google Shape;1176;p10"/>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7" name="Google Shape;1177;p10"/>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8" name="Google Shape;1178;p10"/>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79" name="Google Shape;1179;p10"/>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80" name="Google Shape;1180;p10"/>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1181" name="Google Shape;1181;p10"/>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1182" name="Google Shape;1182;p10"/>
            <p:cNvGrpSpPr/>
            <p:nvPr/>
          </p:nvGrpSpPr>
          <p:grpSpPr>
            <a:xfrm>
              <a:off x="7184797" y="-17"/>
              <a:ext cx="985363" cy="3905971"/>
              <a:chOff x="1192601" y="-1724180"/>
              <a:chExt cx="1046700" cy="4149108"/>
            </a:xfrm>
          </p:grpSpPr>
          <p:grpSp>
            <p:nvGrpSpPr>
              <p:cNvPr id="1183" name="Google Shape;1183;p10"/>
              <p:cNvGrpSpPr/>
              <p:nvPr/>
            </p:nvGrpSpPr>
            <p:grpSpPr>
              <a:xfrm>
                <a:off x="1192601" y="1378228"/>
                <a:ext cx="1046700" cy="1046700"/>
                <a:chOff x="764100" y="3623300"/>
                <a:chExt cx="1046700" cy="1046700"/>
              </a:xfrm>
            </p:grpSpPr>
            <p:sp>
              <p:nvSpPr>
                <p:cNvPr id="1184" name="Google Shape;1184;p10"/>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10"/>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6" name="Google Shape;1186;p10"/>
              <p:cNvGrpSpPr/>
              <p:nvPr/>
            </p:nvGrpSpPr>
            <p:grpSpPr>
              <a:xfrm>
                <a:off x="1417979" y="-1724180"/>
                <a:ext cx="580390" cy="3855366"/>
                <a:chOff x="522260" y="372820"/>
                <a:chExt cx="530958" cy="3527002"/>
              </a:xfrm>
            </p:grpSpPr>
            <p:grpSp>
              <p:nvGrpSpPr>
                <p:cNvPr id="1187" name="Google Shape;1187;p10"/>
                <p:cNvGrpSpPr/>
                <p:nvPr/>
              </p:nvGrpSpPr>
              <p:grpSpPr>
                <a:xfrm>
                  <a:off x="522260" y="372820"/>
                  <a:ext cx="530958" cy="3527002"/>
                  <a:chOff x="522260" y="372820"/>
                  <a:chExt cx="530958" cy="3527002"/>
                </a:xfrm>
              </p:grpSpPr>
              <p:grpSp>
                <p:nvGrpSpPr>
                  <p:cNvPr id="1188" name="Google Shape;1188;p10"/>
                  <p:cNvGrpSpPr/>
                  <p:nvPr/>
                </p:nvGrpSpPr>
                <p:grpSpPr>
                  <a:xfrm>
                    <a:off x="522260" y="2971595"/>
                    <a:ext cx="530958" cy="928227"/>
                    <a:chOff x="522260" y="2971595"/>
                    <a:chExt cx="530958" cy="928227"/>
                  </a:xfrm>
                </p:grpSpPr>
                <p:sp>
                  <p:nvSpPr>
                    <p:cNvPr id="1189" name="Google Shape;1189;p10"/>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0" name="Google Shape;1190;p10"/>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1" name="Google Shape;1191;p10"/>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2" name="Google Shape;1192;p10"/>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93" name="Google Shape;1193;p10"/>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94" name="Google Shape;1194;p10"/>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1195" name="Google Shape;1195;p10"/>
            <p:cNvGrpSpPr/>
            <p:nvPr/>
          </p:nvGrpSpPr>
          <p:grpSpPr>
            <a:xfrm>
              <a:off x="7192739" y="3730341"/>
              <a:ext cx="148551" cy="170121"/>
              <a:chOff x="3462796" y="2555878"/>
              <a:chExt cx="157798" cy="180711"/>
            </a:xfrm>
          </p:grpSpPr>
          <p:sp>
            <p:nvSpPr>
              <p:cNvPr id="1196" name="Google Shape;1196;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7" name="Google Shape;1197;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8" name="Google Shape;1198;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9" name="Google Shape;1199;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0" name="Google Shape;1200;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1" name="Google Shape;1201;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946877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3" name="Picture Placeholder 12"/>
          <p:cNvSpPr>
            <a:spLocks noGrp="1"/>
          </p:cNvSpPr>
          <p:nvPr>
            <p:ph type="pic" sz="quarter" idx="12"/>
          </p:nvPr>
        </p:nvSpPr>
        <p:spPr>
          <a:xfrm>
            <a:off x="6165851" y="228600"/>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3"/>
          </p:nvPr>
        </p:nvSpPr>
        <p:spPr>
          <a:xfrm>
            <a:off x="9069917" y="2377440"/>
            <a:ext cx="2743200" cy="2039112"/>
          </a:xfrm>
        </p:spPr>
        <p:txBody>
          <a:bodyPr/>
          <a:lstStyle>
            <a:lvl1pPr>
              <a:buNone/>
              <a:defRPr/>
            </a:lvl1pPr>
          </a:lstStyle>
          <a:p>
            <a:r>
              <a:rPr lang="en-US"/>
              <a:t>Click icon to add picture</a:t>
            </a:r>
            <a:endParaRPr dirty="0"/>
          </a:p>
        </p:txBody>
      </p:sp>
      <p:sp>
        <p:nvSpPr>
          <p:cNvPr id="16" name="Text Placeholder 3"/>
          <p:cNvSpPr>
            <a:spLocks noGrp="1"/>
          </p:cNvSpPr>
          <p:nvPr>
            <p:ph type="body" sz="half" idx="2"/>
          </p:nvPr>
        </p:nvSpPr>
        <p:spPr>
          <a:xfrm>
            <a:off x="1143000" y="1779495"/>
            <a:ext cx="41148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pic>
        <p:nvPicPr>
          <p:cNvPr id="17" name="Picture 16"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56858" cy="480425"/>
          </a:xfrm>
          <a:prstGeom prst="rect">
            <a:avLst/>
          </a:prstGeom>
        </p:spPr>
      </p:pic>
    </p:spTree>
    <p:custDataLst>
      <p:tags r:id="rId1"/>
    </p:custDataLst>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878543" y="228600"/>
            <a:ext cx="1093457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3048000" y="3124201"/>
            <a:ext cx="75184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3048000" y="4495801"/>
            <a:ext cx="75184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8541" y="6248775"/>
            <a:ext cx="1966259"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3048000" y="6248775"/>
            <a:ext cx="75184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11074400" y="624877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381001" y="228600"/>
            <a:ext cx="283633"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1" name="Picture 10" descr="WFU_Univ_White_Shield-only.eps"/>
          <p:cNvPicPr>
            <a:picLocks noChangeAspect="1"/>
          </p:cNvPicPr>
          <p:nvPr userDrawn="1"/>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69851" y="437071"/>
            <a:ext cx="556208" cy="480425"/>
          </a:xfrm>
          <a:prstGeom prst="rect">
            <a:avLst/>
          </a:prstGeom>
        </p:spPr>
      </p:pic>
    </p:spTree>
    <p:custDataLst>
      <p:tags r:id="rId1"/>
    </p:custDataLst>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11074400" y="282574"/>
            <a:ext cx="72913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1084609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866504"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11068375" y="282574"/>
            <a:ext cx="735153"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8"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5866504"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3428104" y="1000317"/>
            <a:ext cx="48768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866504" y="2070848"/>
            <a:ext cx="48768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10972799" y="282574"/>
            <a:ext cx="8307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56994" y="1400284"/>
            <a:ext cx="462337" cy="356520"/>
          </a:xfrm>
          <a:prstGeom prst="rect">
            <a:avLst/>
          </a:prstGeom>
        </p:spPr>
      </p:pic>
    </p:spTree>
    <p:custDataLst>
      <p:tags r:id="rId1"/>
    </p:custDataLst>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0" y="1985963"/>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664690" y="4164965"/>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5" name="Slide Number Placeholder 6"/>
          <p:cNvSpPr>
            <a:spLocks noGrp="1"/>
          </p:cNvSpPr>
          <p:nvPr>
            <p:ph type="sldNum" sz="quarter" idx="12"/>
          </p:nvPr>
        </p:nvSpPr>
        <p:spPr>
          <a:xfrm>
            <a:off x="11074400" y="24223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4633" y="484094"/>
            <a:ext cx="10075084"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64633" y="1981201"/>
            <a:ext cx="10075084"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9060329" y="6423586"/>
            <a:ext cx="28448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68941" y="6423586"/>
            <a:ext cx="8163859"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11074400" y="242235"/>
            <a:ext cx="738717"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custDataLst>
      <p:tags r:id="rId32"/>
    </p:custDataLst>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L8_sVRhBDLU" TargetMode="External"/><Relationship Id="rId2" Type="http://schemas.openxmlformats.org/officeDocument/2006/relationships/hyperlink" Target="https://www.youtube.com/watch?v=MQ6fFDwjuco" TargetMode="Externa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auto.gluon.ai/scoredebugweight/tutorials/object_detection/beginner.html" TargetMode="External"/><Relationship Id="rId2" Type="http://schemas.openxmlformats.org/officeDocument/2006/relationships/hyperlink" Target="https://colab.research.google.com/github/autogluon/autogluon/blob/stable/docs/tutorials/timeseries/forecasting-quick-start.ipynb" TargetMode="External"/><Relationship Id="rId1" Type="http://schemas.openxmlformats.org/officeDocument/2006/relationships/slideLayout" Target="../slideLayouts/slideLayout14.xml"/><Relationship Id="rId4" Type="http://schemas.openxmlformats.org/officeDocument/2006/relationships/hyperlink" Target="https://auto.gluon.ai/scoredebugweight/tutorials/text_prediction/beginner.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a:xfrm>
            <a:off x="1489115" y="1248156"/>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endParaRPr lang="en-US" sz="1800" cap="small" dirty="0">
              <a:latin typeface="+mj-lt"/>
              <a:ea typeface="+mj-ea"/>
              <a:cs typeface="+mj-cs"/>
            </a:endParaRPr>
          </a:p>
          <a:p>
            <a:pPr>
              <a:spcBef>
                <a:spcPts val="0"/>
              </a:spcBef>
            </a:pPr>
            <a:r>
              <a:rPr lang="en-US" sz="4000" cap="small" dirty="0" err="1">
                <a:latin typeface="+mj-lt"/>
                <a:ea typeface="+mj-ea"/>
                <a:cs typeface="+mj-cs"/>
              </a:rPr>
              <a:t>AutoML</a:t>
            </a:r>
            <a:r>
              <a:rPr lang="en-US" sz="4000" cap="small" dirty="0">
                <a:latin typeface="+mj-lt"/>
                <a:ea typeface="+mj-ea"/>
                <a:cs typeface="+mj-cs"/>
              </a:rPr>
              <a:t> &amp; </a:t>
            </a:r>
            <a:r>
              <a:rPr lang="en-US" sz="4000" cap="small" dirty="0" err="1">
                <a:latin typeface="+mj-lt"/>
                <a:ea typeface="+mj-ea"/>
                <a:cs typeface="+mj-cs"/>
              </a:rPr>
              <a:t>xAI</a:t>
            </a:r>
            <a:endParaRPr lang="en-US" sz="4000" cap="small" dirty="0">
              <a:latin typeface="+mj-lt"/>
              <a:ea typeface="+mj-ea"/>
              <a:cs typeface="+mj-cs"/>
            </a:endParaRPr>
          </a:p>
        </p:txBody>
      </p:sp>
      <p:pic>
        <p:nvPicPr>
          <p:cNvPr id="7" name="Picture Placeholder 8" descr="20120326medallion0338.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9080500" y="2377440"/>
            <a:ext cx="2732617" cy="2039112"/>
          </a:xfrm>
          <a:prstGeom prst="rect">
            <a:avLst/>
          </a:prstGeom>
        </p:spPr>
      </p:pic>
      <p:pic>
        <p:nvPicPr>
          <p:cNvPr id="17" name="Picture Placeholder 16"/>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1066800" y="4953965"/>
            <a:ext cx="10746317" cy="612265"/>
          </a:xfrm>
        </p:spPr>
        <p:txBody>
          <a:bodyPr>
            <a:noAutofit/>
          </a:bodyPr>
          <a:lstStyle/>
          <a:p>
            <a:pPr algn="r"/>
            <a:r>
              <a:rPr lang="en-US" sz="3200" b="1" dirty="0"/>
              <a:t>The Next Frontier</a:t>
            </a:r>
          </a:p>
        </p:txBody>
      </p:sp>
    </p:spTree>
    <p:custDataLst>
      <p:tags r:id="rId1"/>
    </p:custDataLst>
    <p:extLst>
      <p:ext uri="{BB962C8B-B14F-4D97-AF65-F5344CB8AC3E}">
        <p14:creationId xmlns:p14="http://schemas.microsoft.com/office/powerpoint/2010/main" val="127964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3"/>
          <p:cNvSpPr txBox="1">
            <a:spLocks noGrp="1"/>
          </p:cNvSpPr>
          <p:nvPr>
            <p:ph type="ctrTitle"/>
          </p:nvPr>
        </p:nvSpPr>
        <p:spPr>
          <a:xfrm>
            <a:off x="1140400" y="3810001"/>
            <a:ext cx="9911200" cy="1780033"/>
          </a:xfrm>
          <a:prstGeom prst="rect">
            <a:avLst/>
          </a:prstGeom>
        </p:spPr>
        <p:txBody>
          <a:bodyPr spcFirstLastPara="1" vert="horz" wrap="square" lIns="0" tIns="0" rIns="0" bIns="0" rtlCol="0" anchor="t" anchorCtr="0">
            <a:noAutofit/>
          </a:bodyPr>
          <a:lstStyle/>
          <a:p>
            <a:r>
              <a:rPr lang="en" dirty="0"/>
              <a:t>Behind The Black BoX:</a:t>
            </a:r>
            <a:br>
              <a:rPr lang="en" dirty="0"/>
            </a:br>
            <a:r>
              <a:rPr lang="en" sz="5333" dirty="0"/>
              <a:t>How To Understand Any Ml Model Using SHAP</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6"/>
          <p:cNvSpPr txBox="1">
            <a:spLocks noGrp="1"/>
          </p:cNvSpPr>
          <p:nvPr>
            <p:ph type="ctrTitle"/>
          </p:nvPr>
        </p:nvSpPr>
        <p:spPr>
          <a:xfrm>
            <a:off x="2114433" y="2738000"/>
            <a:ext cx="6194800" cy="841200"/>
          </a:xfrm>
          <a:prstGeom prst="rect">
            <a:avLst/>
          </a:prstGeom>
        </p:spPr>
        <p:txBody>
          <a:bodyPr spcFirstLastPara="1" vert="horz" wrap="square" lIns="0" tIns="0" rIns="0" bIns="0" rtlCol="0" anchor="b" anchorCtr="0">
            <a:noAutofit/>
          </a:bodyPr>
          <a:lstStyle/>
          <a:p>
            <a:r>
              <a:rPr lang="en" dirty="0"/>
              <a:t>Model Interpretability:</a:t>
            </a:r>
            <a:endParaRPr dirty="0"/>
          </a:p>
        </p:txBody>
      </p:sp>
      <p:sp>
        <p:nvSpPr>
          <p:cNvPr id="1594" name="Google Shape;1594;p16"/>
          <p:cNvSpPr txBox="1">
            <a:spLocks noGrp="1"/>
          </p:cNvSpPr>
          <p:nvPr>
            <p:ph type="subTitle" idx="1"/>
          </p:nvPr>
        </p:nvSpPr>
        <p:spPr>
          <a:xfrm>
            <a:off x="2114433" y="3606800"/>
            <a:ext cx="6194800" cy="513200"/>
          </a:xfrm>
          <a:prstGeom prst="rect">
            <a:avLst/>
          </a:prstGeom>
        </p:spPr>
        <p:txBody>
          <a:bodyPr spcFirstLastPara="1" vert="horz" wrap="square" lIns="0" tIns="0" rIns="0" bIns="0" rtlCol="0" anchor="t" anchorCtr="0">
            <a:noAutofit/>
          </a:bodyPr>
          <a:lstStyle/>
          <a:p>
            <a:pPr marL="0" indent="0">
              <a:spcAft>
                <a:spcPts val="1067"/>
              </a:spcAft>
            </a:pPr>
            <a:r>
              <a:rPr lang="en" dirty="0"/>
              <a:t>The Fundamental Tradeoff</a:t>
            </a:r>
            <a:endParaRPr dirty="0"/>
          </a:p>
        </p:txBody>
      </p:sp>
      <p:sp>
        <p:nvSpPr>
          <p:cNvPr id="1595" name="Google Shape;1595;p16"/>
          <p:cNvSpPr txBox="1"/>
          <p:nvPr/>
        </p:nvSpPr>
        <p:spPr>
          <a:xfrm>
            <a:off x="0" y="2566867"/>
            <a:ext cx="1662000" cy="1716400"/>
          </a:xfrm>
          <a:prstGeom prst="rect">
            <a:avLst/>
          </a:prstGeom>
          <a:noFill/>
          <a:ln>
            <a:noFill/>
          </a:ln>
        </p:spPr>
        <p:txBody>
          <a:bodyPr spcFirstLastPara="1" wrap="square" lIns="121900" tIns="121900" rIns="121900" bIns="121900" anchor="ctr" anchorCtr="0">
            <a:noAutofit/>
          </a:bodyPr>
          <a:lstStyle/>
          <a:p>
            <a:pPr algn="ctr"/>
            <a:r>
              <a:rPr lang="en" sz="9600" b="1">
                <a:solidFill>
                  <a:schemeClr val="accent4"/>
                </a:solidFill>
                <a:latin typeface="Encode Sans Semi Condensed"/>
                <a:ea typeface="Encode Sans Semi Condensed"/>
                <a:cs typeface="Encode Sans Semi Condensed"/>
                <a:sym typeface="Encode Sans Semi Condensed"/>
              </a:rPr>
              <a:t>1</a:t>
            </a:r>
            <a:endParaRPr sz="9600" b="1">
              <a:solidFill>
                <a:schemeClr val="accent4"/>
              </a:solidFill>
              <a:latin typeface="Encode Sans Semi Condensed"/>
              <a:ea typeface="Encode Sans Semi Condensed"/>
              <a:cs typeface="Encode Sans Semi Condensed"/>
              <a:sym typeface="Encode Sans Semi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20"/>
          <p:cNvSpPr txBox="1">
            <a:spLocks noGrp="1"/>
          </p:cNvSpPr>
          <p:nvPr>
            <p:ph type="body" idx="1"/>
          </p:nvPr>
        </p:nvSpPr>
        <p:spPr>
          <a:xfrm>
            <a:off x="937200" y="1906867"/>
            <a:ext cx="3526000" cy="4034800"/>
          </a:xfrm>
          <a:prstGeom prst="rect">
            <a:avLst/>
          </a:prstGeom>
        </p:spPr>
        <p:txBody>
          <a:bodyPr spcFirstLastPara="1" vert="horz" wrap="square" lIns="0" tIns="0" rIns="0" bIns="0" rtlCol="0" anchor="t" anchorCtr="0">
            <a:noAutofit/>
          </a:bodyPr>
          <a:lstStyle/>
          <a:p>
            <a:pPr marL="0" indent="0">
              <a:buNone/>
            </a:pPr>
            <a:r>
              <a:rPr lang="en" b="1" dirty="0"/>
              <a:t>Simple Models</a:t>
            </a:r>
          </a:p>
          <a:p>
            <a:pPr marL="0" indent="0">
              <a:buNone/>
            </a:pPr>
            <a:r>
              <a:rPr lang="en" dirty="0"/>
              <a:t> - Less accurate</a:t>
            </a:r>
          </a:p>
          <a:p>
            <a:pPr marL="0" indent="0">
              <a:buNone/>
            </a:pPr>
            <a:r>
              <a:rPr lang="en" dirty="0"/>
              <a:t> - Extract shallow patterns from data</a:t>
            </a:r>
          </a:p>
          <a:p>
            <a:pPr marL="0" indent="0">
              <a:buNone/>
            </a:pPr>
            <a:r>
              <a:rPr lang="en" dirty="0"/>
              <a:t> - Generate model interpretations that are straightforward</a:t>
            </a:r>
          </a:p>
        </p:txBody>
      </p:sp>
      <p:sp>
        <p:nvSpPr>
          <p:cNvPr id="1625" name="Google Shape;1625;p20"/>
          <p:cNvSpPr txBox="1">
            <a:spLocks noGrp="1"/>
          </p:cNvSpPr>
          <p:nvPr>
            <p:ph type="title"/>
          </p:nvPr>
        </p:nvSpPr>
        <p:spPr>
          <a:xfrm>
            <a:off x="937200" y="1014567"/>
            <a:ext cx="7546800" cy="628400"/>
          </a:xfrm>
          <a:prstGeom prst="rect">
            <a:avLst/>
          </a:prstGeom>
        </p:spPr>
        <p:txBody>
          <a:bodyPr spcFirstLastPara="1" vert="horz" wrap="square" lIns="0" tIns="0" rIns="0" bIns="0" rtlCol="0" anchor="b" anchorCtr="0">
            <a:noAutofit/>
          </a:bodyPr>
          <a:lstStyle/>
          <a:p>
            <a:r>
              <a:rPr lang="en" dirty="0"/>
              <a:t>Accuracy Vs. Interpretability</a:t>
            </a:r>
            <a:endParaRPr dirty="0"/>
          </a:p>
        </p:txBody>
      </p:sp>
      <p:sp>
        <p:nvSpPr>
          <p:cNvPr id="1626" name="Google Shape;1626;p20"/>
          <p:cNvSpPr txBox="1">
            <a:spLocks noGrp="1"/>
          </p:cNvSpPr>
          <p:nvPr>
            <p:ph type="body" idx="2"/>
          </p:nvPr>
        </p:nvSpPr>
        <p:spPr>
          <a:xfrm>
            <a:off x="4957931" y="1906867"/>
            <a:ext cx="3526000" cy="4034800"/>
          </a:xfrm>
          <a:prstGeom prst="rect">
            <a:avLst/>
          </a:prstGeom>
        </p:spPr>
        <p:txBody>
          <a:bodyPr spcFirstLastPara="1" vert="horz" wrap="square" lIns="0" tIns="0" rIns="0" bIns="0" rtlCol="0" anchor="t" anchorCtr="0">
            <a:noAutofit/>
          </a:bodyPr>
          <a:lstStyle/>
          <a:p>
            <a:pPr marL="0" indent="0">
              <a:buNone/>
            </a:pPr>
            <a:r>
              <a:rPr lang="en-US" b="1" dirty="0"/>
              <a:t>Complicated Models</a:t>
            </a:r>
          </a:p>
          <a:p>
            <a:pPr marL="0" indent="0">
              <a:buNone/>
            </a:pPr>
            <a:r>
              <a:rPr lang="en-US" dirty="0"/>
              <a:t> - More accurate</a:t>
            </a:r>
          </a:p>
          <a:p>
            <a:pPr marL="0" indent="0">
              <a:buNone/>
            </a:pPr>
            <a:r>
              <a:rPr lang="en-US" dirty="0"/>
              <a:t> - Extract perceptual, non-linear patterns</a:t>
            </a:r>
          </a:p>
          <a:p>
            <a:pPr marL="0" indent="0">
              <a:buNone/>
            </a:pPr>
            <a:r>
              <a:rPr lang="en-US" dirty="0"/>
              <a:t> - No straightforward way to map how inputs contribute to output</a:t>
            </a:r>
            <a:endParaRPr dirty="0"/>
          </a:p>
        </p:txBody>
      </p:sp>
      <p:sp>
        <p:nvSpPr>
          <p:cNvPr id="1627" name="Google Shape;1627;p20"/>
          <p:cNvSpPr txBox="1">
            <a:spLocks noGrp="1"/>
          </p:cNvSpPr>
          <p:nvPr>
            <p:ph type="sldNum" idx="12"/>
          </p:nvPr>
        </p:nvSpPr>
        <p:spPr>
          <a:xfrm>
            <a:off x="11595204" y="6231533"/>
            <a:ext cx="444000" cy="524800"/>
          </a:xfrm>
          <a:prstGeom prst="rect">
            <a:avLst/>
          </a:prstGeom>
        </p:spPr>
        <p:txBody>
          <a:bodyPr spcFirstLastPara="1" vert="horz" wrap="square" lIns="0" tIns="0" rIns="0" bIns="0" rtlCol="0" anchor="ctr" anchorCtr="0">
            <a:noAutofit/>
          </a:bodyPr>
          <a:lstStyle/>
          <a:p>
            <a:fld id="{00000000-1234-1234-1234-123412341234}" type="slidenum">
              <a:rPr lang="en" smtClean="0"/>
              <a:pPr/>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20"/>
          <p:cNvSpPr txBox="1">
            <a:spLocks noGrp="1"/>
          </p:cNvSpPr>
          <p:nvPr>
            <p:ph type="body" idx="1"/>
          </p:nvPr>
        </p:nvSpPr>
        <p:spPr>
          <a:xfrm>
            <a:off x="937200" y="1906867"/>
            <a:ext cx="3526000" cy="4034800"/>
          </a:xfrm>
          <a:prstGeom prst="rect">
            <a:avLst/>
          </a:prstGeom>
        </p:spPr>
        <p:txBody>
          <a:bodyPr spcFirstLastPara="1" vert="horz" wrap="square" lIns="0" tIns="0" rIns="0" bIns="0" rtlCol="0" anchor="t" anchorCtr="0">
            <a:noAutofit/>
          </a:bodyPr>
          <a:lstStyle/>
          <a:p>
            <a:pPr marL="0" indent="0">
              <a:buNone/>
            </a:pPr>
            <a:r>
              <a:rPr lang="en" b="1" dirty="0"/>
              <a:t>Simple Models</a:t>
            </a:r>
          </a:p>
          <a:p>
            <a:pPr marL="457200" indent="-457200"/>
            <a:r>
              <a:rPr lang="en" dirty="0"/>
              <a:t>Linear Regression</a:t>
            </a:r>
          </a:p>
          <a:p>
            <a:pPr marL="457200" indent="-457200"/>
            <a:r>
              <a:rPr lang="en" dirty="0"/>
              <a:t>Logistic Regression</a:t>
            </a:r>
          </a:p>
          <a:p>
            <a:pPr marL="457200" indent="-457200"/>
            <a:r>
              <a:rPr lang="en" dirty="0"/>
              <a:t>Na</a:t>
            </a:r>
            <a:r>
              <a:rPr lang="en-US" dirty="0"/>
              <a:t>ï</a:t>
            </a:r>
            <a:r>
              <a:rPr lang="en" dirty="0" err="1"/>
              <a:t>ve</a:t>
            </a:r>
            <a:r>
              <a:rPr lang="en" dirty="0"/>
              <a:t> Bayes</a:t>
            </a:r>
          </a:p>
          <a:p>
            <a:pPr marL="457200" indent="-457200"/>
            <a:r>
              <a:rPr lang="en" dirty="0"/>
              <a:t>Decision Trees</a:t>
            </a:r>
          </a:p>
          <a:p>
            <a:pPr marL="0" indent="0">
              <a:buNone/>
            </a:pPr>
            <a:endParaRPr lang="en" dirty="0"/>
          </a:p>
        </p:txBody>
      </p:sp>
      <p:sp>
        <p:nvSpPr>
          <p:cNvPr id="1625" name="Google Shape;1625;p20"/>
          <p:cNvSpPr txBox="1">
            <a:spLocks noGrp="1"/>
          </p:cNvSpPr>
          <p:nvPr>
            <p:ph type="title"/>
          </p:nvPr>
        </p:nvSpPr>
        <p:spPr>
          <a:xfrm>
            <a:off x="937200" y="1014567"/>
            <a:ext cx="7546800" cy="628400"/>
          </a:xfrm>
          <a:prstGeom prst="rect">
            <a:avLst/>
          </a:prstGeom>
        </p:spPr>
        <p:txBody>
          <a:bodyPr spcFirstLastPara="1" vert="horz" wrap="square" lIns="0" tIns="0" rIns="0" bIns="0" rtlCol="0" anchor="b" anchorCtr="0">
            <a:noAutofit/>
          </a:bodyPr>
          <a:lstStyle/>
          <a:p>
            <a:r>
              <a:rPr lang="en" dirty="0"/>
              <a:t>Accuracy Vs. Interpretability</a:t>
            </a:r>
            <a:endParaRPr dirty="0"/>
          </a:p>
        </p:txBody>
      </p:sp>
      <p:sp>
        <p:nvSpPr>
          <p:cNvPr id="1626" name="Google Shape;1626;p20"/>
          <p:cNvSpPr txBox="1">
            <a:spLocks noGrp="1"/>
          </p:cNvSpPr>
          <p:nvPr>
            <p:ph type="body" idx="2"/>
          </p:nvPr>
        </p:nvSpPr>
        <p:spPr>
          <a:xfrm>
            <a:off x="4957930" y="1906867"/>
            <a:ext cx="6026745" cy="4034800"/>
          </a:xfrm>
          <a:prstGeom prst="rect">
            <a:avLst/>
          </a:prstGeom>
        </p:spPr>
        <p:txBody>
          <a:bodyPr spcFirstLastPara="1" vert="horz" wrap="square" lIns="0" tIns="0" rIns="0" bIns="0" rtlCol="0" anchor="t" anchorCtr="0">
            <a:noAutofit/>
          </a:bodyPr>
          <a:lstStyle/>
          <a:p>
            <a:pPr marL="0" indent="0">
              <a:buNone/>
            </a:pPr>
            <a:r>
              <a:rPr lang="en-US" sz="2000" b="1" dirty="0"/>
              <a:t>Complicated Models</a:t>
            </a:r>
          </a:p>
          <a:p>
            <a:pPr marL="457200" indent="-457200"/>
            <a:r>
              <a:rPr lang="en-US" sz="2000" dirty="0"/>
              <a:t>Neural Networks</a:t>
            </a:r>
          </a:p>
          <a:p>
            <a:pPr marL="457200" indent="-457200"/>
            <a:r>
              <a:rPr lang="en-US" sz="2000" dirty="0"/>
              <a:t>SVMS</a:t>
            </a:r>
          </a:p>
          <a:p>
            <a:pPr marL="0" indent="0">
              <a:buNone/>
            </a:pPr>
            <a:r>
              <a:rPr lang="en-US" sz="2000" dirty="0"/>
              <a:t>Ensembles of Trees:</a:t>
            </a:r>
          </a:p>
          <a:p>
            <a:pPr marL="457200" indent="-457200"/>
            <a:r>
              <a:rPr lang="en-US" sz="2000" dirty="0" err="1"/>
              <a:t>RandomForest</a:t>
            </a:r>
            <a:endParaRPr lang="en-US" sz="2000" dirty="0"/>
          </a:p>
          <a:p>
            <a:pPr marL="457200" indent="-457200"/>
            <a:r>
              <a:rPr lang="en-US" sz="2000" dirty="0" err="1"/>
              <a:t>GradientBoostingMachine</a:t>
            </a:r>
            <a:endParaRPr lang="en-US" sz="2000" dirty="0"/>
          </a:p>
          <a:p>
            <a:pPr marL="457200" indent="-457200"/>
            <a:r>
              <a:rPr lang="en-US" sz="2000" dirty="0" err="1"/>
              <a:t>Xgboost</a:t>
            </a:r>
            <a:endParaRPr lang="en-US" sz="2000" dirty="0"/>
          </a:p>
          <a:p>
            <a:pPr marL="457200" indent="-457200"/>
            <a:r>
              <a:rPr lang="en-US" sz="2000" dirty="0" err="1"/>
              <a:t>CatBoost</a:t>
            </a:r>
            <a:endParaRPr lang="en-US" sz="2000" dirty="0"/>
          </a:p>
          <a:p>
            <a:pPr marL="457200" indent="-457200"/>
            <a:r>
              <a:rPr lang="en-US" sz="2000" dirty="0" err="1"/>
              <a:t>LightGBM</a:t>
            </a:r>
            <a:endParaRPr lang="en-US" sz="2000" dirty="0"/>
          </a:p>
          <a:p>
            <a:pPr marL="457200" indent="-457200"/>
            <a:r>
              <a:rPr lang="en-US" sz="2000" dirty="0"/>
              <a:t>Etc.</a:t>
            </a:r>
          </a:p>
          <a:p>
            <a:pPr marL="0" indent="0">
              <a:buNone/>
            </a:pPr>
            <a:r>
              <a:rPr lang="en-US" sz="2000" dirty="0"/>
              <a:t> Stacks Bags and More</a:t>
            </a:r>
          </a:p>
          <a:p>
            <a:pPr marL="457200" indent="-457200"/>
            <a:r>
              <a:rPr lang="en-US" sz="2000" dirty="0"/>
              <a:t>Combinations of Different Models assembled in some way.  </a:t>
            </a:r>
          </a:p>
          <a:p>
            <a:pPr marL="0" indent="0">
              <a:buNone/>
            </a:pPr>
            <a:r>
              <a:rPr lang="en-US" sz="2000" dirty="0"/>
              <a:t>- </a:t>
            </a:r>
          </a:p>
        </p:txBody>
      </p:sp>
      <p:sp>
        <p:nvSpPr>
          <p:cNvPr id="1627" name="Google Shape;1627;p20"/>
          <p:cNvSpPr txBox="1">
            <a:spLocks noGrp="1"/>
          </p:cNvSpPr>
          <p:nvPr>
            <p:ph type="sldNum" idx="12"/>
          </p:nvPr>
        </p:nvSpPr>
        <p:spPr>
          <a:xfrm>
            <a:off x="11595204" y="6231533"/>
            <a:ext cx="444000" cy="524800"/>
          </a:xfrm>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spTree>
    <p:extLst>
      <p:ext uri="{BB962C8B-B14F-4D97-AF65-F5344CB8AC3E}">
        <p14:creationId xmlns:p14="http://schemas.microsoft.com/office/powerpoint/2010/main" val="531530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A06C74-181D-A406-7726-BD9A4EF0F6F0}"/>
              </a:ext>
            </a:extLst>
          </p:cNvPr>
          <p:cNvSpPr>
            <a:spLocks noGrp="1"/>
          </p:cNvSpPr>
          <p:nvPr>
            <p:ph type="title"/>
          </p:nvPr>
        </p:nvSpPr>
        <p:spPr/>
        <p:txBody>
          <a:bodyPr/>
          <a:lstStyle/>
          <a:p>
            <a:r>
              <a:rPr lang="en-US" dirty="0"/>
              <a:t>Complex Models</a:t>
            </a:r>
          </a:p>
        </p:txBody>
      </p:sp>
      <p:sp>
        <p:nvSpPr>
          <p:cNvPr id="7" name="Content Placeholder 6">
            <a:extLst>
              <a:ext uri="{FF2B5EF4-FFF2-40B4-BE49-F238E27FC236}">
                <a16:creationId xmlns:a16="http://schemas.microsoft.com/office/drawing/2014/main" id="{1B119F8C-4948-9616-B6A2-A5787D1E8199}"/>
              </a:ext>
            </a:extLst>
          </p:cNvPr>
          <p:cNvSpPr>
            <a:spLocks noGrp="1"/>
          </p:cNvSpPr>
          <p:nvPr>
            <p:ph idx="1"/>
          </p:nvPr>
        </p:nvSpPr>
        <p:spPr>
          <a:xfrm>
            <a:off x="5558368" y="273051"/>
            <a:ext cx="6129865" cy="6365255"/>
          </a:xfrm>
        </p:spPr>
        <p:txBody>
          <a:bodyPr>
            <a:normAutofit lnSpcReduction="10000"/>
          </a:bodyPr>
          <a:lstStyle/>
          <a:p>
            <a:r>
              <a:rPr lang="en-US" sz="1600" dirty="0"/>
              <a:t>Pros of Complex Models:</a:t>
            </a:r>
          </a:p>
          <a:p>
            <a:pPr lvl="1"/>
            <a:r>
              <a:rPr lang="en-US" sz="1600" b="1" dirty="0"/>
              <a:t>High Accuracy and Performance</a:t>
            </a:r>
            <a:r>
              <a:rPr lang="en-US" sz="1600" dirty="0"/>
              <a:t>: often capture intricate patterns in large datasets, outperforming simpler models in tasks such as image recognition, natural language processing, and complex regression or classification tasks.</a:t>
            </a:r>
          </a:p>
          <a:p>
            <a:pPr lvl="1"/>
            <a:r>
              <a:rPr lang="en-US" sz="1600" dirty="0"/>
              <a:t>Flexibility: identify non-linear relationships and interactions between features without requiring explicit feature engineering or transformation, making them versatile across a wide range of applications.</a:t>
            </a:r>
          </a:p>
          <a:p>
            <a:pPr lvl="1"/>
            <a:r>
              <a:rPr lang="en-US" sz="1600" dirty="0"/>
              <a:t>Scalability: are designed to scale with data, improving in accuracy as more data becomes available.</a:t>
            </a:r>
          </a:p>
          <a:p>
            <a:r>
              <a:rPr lang="en-US" sz="1600" dirty="0"/>
              <a:t>Cons of Complex Models:</a:t>
            </a:r>
          </a:p>
          <a:p>
            <a:pPr lvl="1"/>
            <a:r>
              <a:rPr lang="en-US" sz="1600" dirty="0"/>
              <a:t>Overfitting Risk: Without regularization, complex models can-and-will overfit to the training data, learning noise rather than the underlying patterns, which diminishes their ability to generalize to unseen data.</a:t>
            </a:r>
          </a:p>
          <a:p>
            <a:pPr lvl="1"/>
            <a:r>
              <a:rPr lang="en-US" sz="1600" dirty="0"/>
              <a:t>Interpretability and Transparency: The "black box" nature of many complex models makes it close to impossible to understand how predictions are made, which can be a significant drawback in applications requiring explain-ability, such as healthcare or finance.</a:t>
            </a:r>
          </a:p>
          <a:p>
            <a:pPr lvl="1"/>
            <a:r>
              <a:rPr lang="en-US" sz="1600" dirty="0"/>
              <a:t>Computational Resources and Time: Training complex models often requires substantial computational resources (e.g., GPUs) and time, especially for large datasets.</a:t>
            </a:r>
          </a:p>
        </p:txBody>
      </p:sp>
      <p:sp>
        <p:nvSpPr>
          <p:cNvPr id="8" name="Text Placeholder 7">
            <a:extLst>
              <a:ext uri="{FF2B5EF4-FFF2-40B4-BE49-F238E27FC236}">
                <a16:creationId xmlns:a16="http://schemas.microsoft.com/office/drawing/2014/main" id="{DE5D39A9-6C48-7FC1-E549-5FAA5FC28983}"/>
              </a:ext>
            </a:extLst>
          </p:cNvPr>
          <p:cNvSpPr>
            <a:spLocks noGrp="1"/>
          </p:cNvSpPr>
          <p:nvPr>
            <p:ph type="body" sz="half" idx="2"/>
          </p:nvPr>
        </p:nvSpPr>
        <p:spPr/>
        <p:txBody>
          <a:bodyPr/>
          <a:lstStyle/>
          <a:p>
            <a:endParaRPr lang="en-US" dirty="0"/>
          </a:p>
        </p:txBody>
      </p:sp>
      <p:sp>
        <p:nvSpPr>
          <p:cNvPr id="5" name="Slide Number Placeholder 4">
            <a:extLst>
              <a:ext uri="{FF2B5EF4-FFF2-40B4-BE49-F238E27FC236}">
                <a16:creationId xmlns:a16="http://schemas.microsoft.com/office/drawing/2014/main" id="{63D1F501-21E4-69C6-D3D0-6D2D4B1913B1}"/>
              </a:ext>
            </a:extLst>
          </p:cNvPr>
          <p:cNvSpPr>
            <a:spLocks noGrp="1"/>
          </p:cNvSpPr>
          <p:nvPr>
            <p:ph type="sldNum" idx="4294967295"/>
          </p:nvPr>
        </p:nvSpPr>
        <p:spPr>
          <a:xfrm>
            <a:off x="11747500" y="6230938"/>
            <a:ext cx="444500" cy="525462"/>
          </a:xfrm>
        </p:spPr>
        <p:txBody>
          <a:bodyPr/>
          <a:lstStyle/>
          <a:p>
            <a:fld id="{00000000-1234-1234-1234-123412341234}" type="slidenum">
              <a:rPr lang="en" smtClean="0"/>
              <a:pPr/>
              <a:t>14</a:t>
            </a:fld>
            <a:endParaRPr lang="en"/>
          </a:p>
        </p:txBody>
      </p:sp>
    </p:spTree>
    <p:extLst>
      <p:ext uri="{BB962C8B-B14F-4D97-AF65-F5344CB8AC3E}">
        <p14:creationId xmlns:p14="http://schemas.microsoft.com/office/powerpoint/2010/main" val="315117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6"/>
          <p:cNvSpPr txBox="1">
            <a:spLocks noGrp="1"/>
          </p:cNvSpPr>
          <p:nvPr>
            <p:ph type="ctrTitle"/>
          </p:nvPr>
        </p:nvSpPr>
        <p:spPr>
          <a:xfrm>
            <a:off x="2114433" y="2738000"/>
            <a:ext cx="6194800" cy="841200"/>
          </a:xfrm>
          <a:prstGeom prst="rect">
            <a:avLst/>
          </a:prstGeom>
        </p:spPr>
        <p:txBody>
          <a:bodyPr spcFirstLastPara="1" vert="horz" wrap="square" lIns="0" tIns="0" rIns="0" bIns="0" rtlCol="0" anchor="b" anchorCtr="0">
            <a:noAutofit/>
          </a:bodyPr>
          <a:lstStyle/>
          <a:p>
            <a:r>
              <a:rPr lang="en" dirty="0"/>
              <a:t>Understanding Black Box Models:</a:t>
            </a:r>
            <a:endParaRPr dirty="0"/>
          </a:p>
        </p:txBody>
      </p:sp>
      <p:sp>
        <p:nvSpPr>
          <p:cNvPr id="1594" name="Google Shape;1594;p16"/>
          <p:cNvSpPr txBox="1">
            <a:spLocks noGrp="1"/>
          </p:cNvSpPr>
          <p:nvPr>
            <p:ph type="subTitle" idx="1"/>
          </p:nvPr>
        </p:nvSpPr>
        <p:spPr>
          <a:xfrm>
            <a:off x="2114433" y="3606800"/>
            <a:ext cx="6194800" cy="513200"/>
          </a:xfrm>
          <a:prstGeom prst="rect">
            <a:avLst/>
          </a:prstGeom>
        </p:spPr>
        <p:txBody>
          <a:bodyPr spcFirstLastPara="1" vert="horz" wrap="square" lIns="0" tIns="0" rIns="0" bIns="0" rtlCol="0" anchor="t" anchorCtr="0">
            <a:noAutofit/>
          </a:bodyPr>
          <a:lstStyle/>
          <a:p>
            <a:pPr marL="0" indent="0">
              <a:spcAft>
                <a:spcPts val="1067"/>
              </a:spcAft>
            </a:pPr>
            <a:r>
              <a:rPr lang="en-US" dirty="0">
                <a:solidFill>
                  <a:schemeClr val="bg2"/>
                </a:solidFill>
              </a:rPr>
              <a:t>An Ongoing Struggle</a:t>
            </a:r>
            <a:endParaRPr dirty="0">
              <a:solidFill>
                <a:schemeClr val="bg2"/>
              </a:solidFill>
            </a:endParaRPr>
          </a:p>
        </p:txBody>
      </p:sp>
      <p:sp>
        <p:nvSpPr>
          <p:cNvPr id="1595" name="Google Shape;1595;p16"/>
          <p:cNvSpPr txBox="1"/>
          <p:nvPr/>
        </p:nvSpPr>
        <p:spPr>
          <a:xfrm>
            <a:off x="0" y="2566867"/>
            <a:ext cx="1662000" cy="1716400"/>
          </a:xfrm>
          <a:prstGeom prst="rect">
            <a:avLst/>
          </a:prstGeom>
          <a:noFill/>
          <a:ln>
            <a:noFill/>
          </a:ln>
        </p:spPr>
        <p:txBody>
          <a:bodyPr spcFirstLastPara="1" wrap="square" lIns="121900" tIns="121900" rIns="121900" bIns="121900" anchor="ctr" anchorCtr="0">
            <a:noAutofit/>
          </a:bodyPr>
          <a:lstStyle/>
          <a:p>
            <a:pPr algn="ctr"/>
            <a:r>
              <a:rPr lang="en" sz="9600" b="1" dirty="0">
                <a:solidFill>
                  <a:schemeClr val="accent4"/>
                </a:solidFill>
                <a:latin typeface="Encode Sans Semi Condensed"/>
                <a:ea typeface="Encode Sans Semi Condensed"/>
                <a:cs typeface="Encode Sans Semi Condensed"/>
                <a:sym typeface="Encode Sans Semi Condensed"/>
              </a:rPr>
              <a:t>2</a:t>
            </a:r>
            <a:endParaRPr sz="9600" b="1" dirty="0">
              <a:solidFill>
                <a:schemeClr val="accent4"/>
              </a:solidFill>
              <a:latin typeface="Encode Sans Semi Condensed"/>
              <a:ea typeface="Encode Sans Semi Condensed"/>
              <a:cs typeface="Encode Sans Semi Condensed"/>
              <a:sym typeface="Encode Sans Semi Condensed"/>
            </a:endParaRPr>
          </a:p>
        </p:txBody>
      </p:sp>
    </p:spTree>
    <p:extLst>
      <p:ext uri="{BB962C8B-B14F-4D97-AF65-F5344CB8AC3E}">
        <p14:creationId xmlns:p14="http://schemas.microsoft.com/office/powerpoint/2010/main" val="3800065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594D3F-841C-4A60-8981-143843841228}"/>
              </a:ext>
            </a:extLst>
          </p:cNvPr>
          <p:cNvSpPr>
            <a:spLocks noGrp="1"/>
          </p:cNvSpPr>
          <p:nvPr>
            <p:ph type="title"/>
          </p:nvPr>
        </p:nvSpPr>
        <p:spPr/>
        <p:txBody>
          <a:bodyPr/>
          <a:lstStyle/>
          <a:p>
            <a:r>
              <a:rPr lang="en-US" dirty="0"/>
              <a:t>Machine Learning - Lifecycle</a:t>
            </a:r>
          </a:p>
        </p:txBody>
      </p:sp>
      <p:sp>
        <p:nvSpPr>
          <p:cNvPr id="6" name="Text Placeholder 5">
            <a:extLst>
              <a:ext uri="{FF2B5EF4-FFF2-40B4-BE49-F238E27FC236}">
                <a16:creationId xmlns:a16="http://schemas.microsoft.com/office/drawing/2014/main" id="{592621F2-CB7B-4895-8717-6D602C0A75F2}"/>
              </a:ext>
            </a:extLst>
          </p:cNvPr>
          <p:cNvSpPr>
            <a:spLocks noGrp="1"/>
          </p:cNvSpPr>
          <p:nvPr>
            <p:ph type="body" sz="quarter" idx="12"/>
          </p:nvPr>
        </p:nvSpPr>
        <p:spPr/>
        <p:txBody>
          <a:bodyPr/>
          <a:lstStyle/>
          <a:p>
            <a:r>
              <a:rPr lang="en-US" sz="2800" dirty="0"/>
              <a:t>Problem Definition, Model training, Integration to &amp; Monitoring </a:t>
            </a:r>
          </a:p>
        </p:txBody>
      </p:sp>
      <p:graphicFrame>
        <p:nvGraphicFramePr>
          <p:cNvPr id="7" name="Content Placeholder 6">
            <a:extLst>
              <a:ext uri="{FF2B5EF4-FFF2-40B4-BE49-F238E27FC236}">
                <a16:creationId xmlns:a16="http://schemas.microsoft.com/office/drawing/2014/main" id="{86B97CD0-D577-49B8-94C4-4A807C2AED4C}"/>
              </a:ext>
            </a:extLst>
          </p:cNvPr>
          <p:cNvGraphicFramePr>
            <a:graphicFrameLocks noGrp="1"/>
          </p:cNvGraphicFramePr>
          <p:nvPr>
            <p:ph sz="quarter" idx="11"/>
          </p:nvPr>
        </p:nvGraphicFramePr>
        <p:xfrm>
          <a:off x="836086" y="1549222"/>
          <a:ext cx="10519833" cy="4857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69384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9F36C6-A3BB-8940-8DE8-4480FEF7AA93}"/>
              </a:ext>
            </a:extLst>
          </p:cNvPr>
          <p:cNvSpPr>
            <a:spLocks noGrp="1"/>
          </p:cNvSpPr>
          <p:nvPr>
            <p:ph type="title"/>
          </p:nvPr>
        </p:nvSpPr>
        <p:spPr/>
        <p:txBody>
          <a:bodyPr>
            <a:normAutofit/>
          </a:bodyPr>
          <a:lstStyle/>
          <a:p>
            <a:r>
              <a:rPr lang="en-US" sz="3200" u="sng" dirty="0">
                <a:solidFill>
                  <a:schemeClr val="accent6">
                    <a:lumMod val="20000"/>
                    <a:lumOff val="80000"/>
                  </a:schemeClr>
                </a:solidFill>
              </a:rPr>
              <a:t>GLOBAL Interpretation</a:t>
            </a:r>
          </a:p>
        </p:txBody>
      </p:sp>
      <p:sp>
        <p:nvSpPr>
          <p:cNvPr id="7" name="Text Placeholder 6">
            <a:extLst>
              <a:ext uri="{FF2B5EF4-FFF2-40B4-BE49-F238E27FC236}">
                <a16:creationId xmlns:a16="http://schemas.microsoft.com/office/drawing/2014/main" id="{A771A18E-256E-E54E-9C53-938BAF692DDF}"/>
              </a:ext>
            </a:extLst>
          </p:cNvPr>
          <p:cNvSpPr>
            <a:spLocks noGrp="1"/>
          </p:cNvSpPr>
          <p:nvPr>
            <p:ph type="body" sz="half" idx="2"/>
          </p:nvPr>
        </p:nvSpPr>
        <p:spPr/>
        <p:txBody>
          <a:bodyPr>
            <a:normAutofit/>
          </a:bodyPr>
          <a:lstStyle/>
          <a:p>
            <a:r>
              <a:rPr lang="en-US" sz="2800" dirty="0"/>
              <a:t>Variable Importance </a:t>
            </a:r>
          </a:p>
          <a:p>
            <a:r>
              <a:rPr lang="en-US" sz="2800" dirty="0"/>
              <a:t>Partial Dependance Plots </a:t>
            </a:r>
          </a:p>
        </p:txBody>
      </p:sp>
      <p:sp>
        <p:nvSpPr>
          <p:cNvPr id="4" name="Slide Number Placeholder 3">
            <a:extLst>
              <a:ext uri="{FF2B5EF4-FFF2-40B4-BE49-F238E27FC236}">
                <a16:creationId xmlns:a16="http://schemas.microsoft.com/office/drawing/2014/main" id="{13A069C0-B285-7E4F-B92D-59BD47EE63DF}"/>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17</a:t>
            </a:fld>
            <a:endParaRPr lang="en-US" dirty="0">
              <a:solidFill>
                <a:srgbClr val="FFFFFF"/>
              </a:solidFill>
              <a:latin typeface="Franklin Gothic Book"/>
            </a:endParaRPr>
          </a:p>
        </p:txBody>
      </p:sp>
      <p:pic>
        <p:nvPicPr>
          <p:cNvPr id="3074" name="Picture 2" descr="Eric Cartman | South park, Eric cartman, Funny games">
            <a:extLst>
              <a:ext uri="{FF2B5EF4-FFF2-40B4-BE49-F238E27FC236}">
                <a16:creationId xmlns:a16="http://schemas.microsoft.com/office/drawing/2014/main" id="{3CFFF312-F7A2-344F-AAE1-C7A66561FDB4}"/>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4516" r="451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outh Park pandemic special: a biting and surprisingly affecting satire |  Television &amp; radio | The Guardian">
            <a:extLst>
              <a:ext uri="{FF2B5EF4-FFF2-40B4-BE49-F238E27FC236}">
                <a16:creationId xmlns:a16="http://schemas.microsoft.com/office/drawing/2014/main" id="{E4142053-0819-8B40-98A2-F255BFF883D0}"/>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t="463" b="4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85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6DF715-2937-4BCD-B3F2-FC3BA2873D17}"/>
              </a:ext>
            </a:extLst>
          </p:cNvPr>
          <p:cNvSpPr>
            <a:spLocks noGrp="1"/>
          </p:cNvSpPr>
          <p:nvPr>
            <p:ph type="ftr" sz="quarter" idx="11"/>
          </p:nvPr>
        </p:nvSpPr>
        <p:spPr/>
        <p:txBody>
          <a:bodyPr/>
          <a:lstStyle/>
          <a:p>
            <a:r>
              <a:rPr lang="en-US">
                <a:solidFill>
                  <a:prstClr val="white"/>
                </a:solidFill>
              </a:rPr>
              <a:t>INRIX Confidential</a:t>
            </a:r>
            <a:endParaRPr lang="en-US" dirty="0">
              <a:solidFill>
                <a:prstClr val="white"/>
              </a:solidFill>
            </a:endParaRPr>
          </a:p>
        </p:txBody>
      </p:sp>
      <p:sp>
        <p:nvSpPr>
          <p:cNvPr id="5" name="Slide Number Placeholder 4">
            <a:extLst>
              <a:ext uri="{FF2B5EF4-FFF2-40B4-BE49-F238E27FC236}">
                <a16:creationId xmlns:a16="http://schemas.microsoft.com/office/drawing/2014/main" id="{E5F4483F-402A-4540-B640-50F624348ABC}"/>
              </a:ext>
            </a:extLst>
          </p:cNvPr>
          <p:cNvSpPr>
            <a:spLocks noGrp="1"/>
          </p:cNvSpPr>
          <p:nvPr>
            <p:ph type="sldNum" sz="quarter" idx="4294967295"/>
          </p:nvPr>
        </p:nvSpPr>
        <p:spPr>
          <a:xfrm>
            <a:off x="11453813" y="242888"/>
            <a:ext cx="7381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2B574A-FFBC-4CEF-AA6F-3018B0EC4EAC}" type="slidenum">
              <a:rPr lang="en-GB" smtClean="0"/>
              <a:pPr/>
              <a:t>18</a:t>
            </a:fld>
            <a:endParaRPr lang="en-US" dirty="0">
              <a:solidFill>
                <a:prstClr val="white"/>
              </a:solidFill>
            </a:endParaRPr>
          </a:p>
        </p:txBody>
      </p:sp>
      <p:sp>
        <p:nvSpPr>
          <p:cNvPr id="14" name="TextBox 13">
            <a:extLst>
              <a:ext uri="{FF2B5EF4-FFF2-40B4-BE49-F238E27FC236}">
                <a16:creationId xmlns:a16="http://schemas.microsoft.com/office/drawing/2014/main" id="{2D99054C-1718-468B-B6C0-DED0B4DC2FBF}"/>
              </a:ext>
            </a:extLst>
          </p:cNvPr>
          <p:cNvSpPr txBox="1"/>
          <p:nvPr/>
        </p:nvSpPr>
        <p:spPr>
          <a:xfrm>
            <a:off x="402751" y="1261809"/>
            <a:ext cx="10757324" cy="1138773"/>
          </a:xfrm>
          <a:prstGeom prst="rect">
            <a:avLst/>
          </a:prstGeom>
          <a:noFill/>
        </p:spPr>
        <p:txBody>
          <a:bodyPr wrap="square" rtlCol="0">
            <a:spAutoFit/>
          </a:bodyPr>
          <a:lstStyle/>
          <a:p>
            <a:pPr algn="ctr"/>
            <a:r>
              <a:rPr lang="en-GB" sz="2400" dirty="0">
                <a:solidFill>
                  <a:srgbClr val="262626"/>
                </a:solidFill>
              </a:rPr>
              <a:t>It’s possible to build a model that is very accurate, but it loses its power if we are unable to explain why a certain prediction was issued.</a:t>
            </a:r>
          </a:p>
          <a:p>
            <a:endParaRPr lang="en-GB" sz="2000" dirty="0">
              <a:solidFill>
                <a:schemeClr val="tx1">
                  <a:lumMod val="65000"/>
                  <a:lumOff val="35000"/>
                </a:schemeClr>
              </a:solidFill>
            </a:endParaRPr>
          </a:p>
        </p:txBody>
      </p:sp>
      <p:pic>
        <p:nvPicPr>
          <p:cNvPr id="2" name="Picture 1" descr="Screen Shot 2018-04-27 at 12.49.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416" y="2413000"/>
            <a:ext cx="5967530" cy="3160183"/>
          </a:xfrm>
          <a:prstGeom prst="rect">
            <a:avLst/>
          </a:prstGeom>
        </p:spPr>
      </p:pic>
      <p:sp>
        <p:nvSpPr>
          <p:cNvPr id="8" name="TextBox 7">
            <a:extLst>
              <a:ext uri="{FF2B5EF4-FFF2-40B4-BE49-F238E27FC236}">
                <a16:creationId xmlns:a16="http://schemas.microsoft.com/office/drawing/2014/main" id="{2D99054C-1718-468B-B6C0-DED0B4DC2FBF}"/>
              </a:ext>
            </a:extLst>
          </p:cNvPr>
          <p:cNvSpPr txBox="1"/>
          <p:nvPr/>
        </p:nvSpPr>
        <p:spPr>
          <a:xfrm>
            <a:off x="402167" y="2504074"/>
            <a:ext cx="4455582" cy="4093428"/>
          </a:xfrm>
          <a:prstGeom prst="rect">
            <a:avLst/>
          </a:prstGeom>
          <a:noFill/>
        </p:spPr>
        <p:txBody>
          <a:bodyPr wrap="square" rtlCol="0">
            <a:spAutoFit/>
          </a:bodyPr>
          <a:lstStyle/>
          <a:p>
            <a:pPr marL="285750" indent="-285750">
              <a:buFont typeface="Arial"/>
              <a:buChar char="•"/>
            </a:pPr>
            <a:r>
              <a:rPr lang="en-GB" sz="2000" dirty="0">
                <a:solidFill>
                  <a:schemeClr val="tx1">
                    <a:lumMod val="85000"/>
                    <a:lumOff val="15000"/>
                  </a:schemeClr>
                </a:solidFill>
              </a:rPr>
              <a:t>In the Husky vs Wolves experiment researchers built an image recognition model that could correctly classify a Husky from a Wolf with very high accuracy.</a:t>
            </a:r>
          </a:p>
          <a:p>
            <a:pPr marL="285750" indent="-285750">
              <a:buFont typeface="Arial"/>
              <a:buChar char="•"/>
            </a:pPr>
            <a:endParaRPr lang="en-GB" sz="2000" dirty="0">
              <a:solidFill>
                <a:schemeClr val="tx1">
                  <a:lumMod val="85000"/>
                  <a:lumOff val="15000"/>
                </a:schemeClr>
              </a:solidFill>
            </a:endParaRPr>
          </a:p>
          <a:p>
            <a:pPr marL="285750" indent="-285750">
              <a:buFont typeface="Arial"/>
              <a:buChar char="•"/>
            </a:pPr>
            <a:r>
              <a:rPr lang="en-GB" sz="2000" dirty="0">
                <a:solidFill>
                  <a:schemeClr val="tx1">
                    <a:lumMod val="85000"/>
                    <a:lumOff val="15000"/>
                  </a:schemeClr>
                </a:solidFill>
              </a:rPr>
              <a:t>However, after using an explanation method researchers found out that this was due to all wolves having a snowy background!</a:t>
            </a:r>
          </a:p>
          <a:p>
            <a:pPr marL="285750" indent="-285750">
              <a:buFont typeface="Arial"/>
              <a:buChar char="•"/>
            </a:pPr>
            <a:endParaRPr lang="en-GB" sz="2000" dirty="0">
              <a:solidFill>
                <a:schemeClr val="tx1">
                  <a:lumMod val="85000"/>
                  <a:lumOff val="15000"/>
                </a:schemeClr>
              </a:solidFill>
            </a:endParaRPr>
          </a:p>
          <a:p>
            <a:pPr marL="285750" indent="-285750">
              <a:buFont typeface="Arial"/>
              <a:buChar char="•"/>
            </a:pPr>
            <a:r>
              <a:rPr lang="en-GB" sz="2000" dirty="0">
                <a:solidFill>
                  <a:schemeClr val="tx1">
                    <a:lumMod val="85000"/>
                    <a:lumOff val="15000"/>
                  </a:schemeClr>
                </a:solidFill>
              </a:rPr>
              <a:t>Would you trust this model?</a:t>
            </a:r>
          </a:p>
          <a:p>
            <a:pPr marL="285750" indent="-285750">
              <a:buFont typeface="Arial"/>
              <a:buChar char="•"/>
            </a:pPr>
            <a:endParaRPr lang="en-GB" sz="2000" dirty="0">
              <a:solidFill>
                <a:schemeClr val="tx1">
                  <a:lumMod val="65000"/>
                  <a:lumOff val="35000"/>
                </a:schemeClr>
              </a:solidFill>
            </a:endParaRPr>
          </a:p>
        </p:txBody>
      </p:sp>
      <p:sp>
        <p:nvSpPr>
          <p:cNvPr id="9" name="TextBox 8"/>
          <p:cNvSpPr txBox="1"/>
          <p:nvPr/>
        </p:nvSpPr>
        <p:spPr>
          <a:xfrm>
            <a:off x="7249582" y="6455833"/>
            <a:ext cx="2608406" cy="276999"/>
          </a:xfrm>
          <a:prstGeom prst="rect">
            <a:avLst/>
          </a:prstGeom>
          <a:noFill/>
        </p:spPr>
        <p:txBody>
          <a:bodyPr wrap="none" rtlCol="0">
            <a:spAutoFit/>
          </a:bodyPr>
          <a:lstStyle/>
          <a:p>
            <a:r>
              <a:rPr lang="en-US" sz="1200" dirty="0">
                <a:solidFill>
                  <a:schemeClr val="tx1">
                    <a:lumMod val="75000"/>
                    <a:lumOff val="25000"/>
                  </a:schemeClr>
                </a:solidFill>
              </a:rPr>
              <a:t>*https://</a:t>
            </a:r>
            <a:r>
              <a:rPr lang="en-US" sz="1200" dirty="0" err="1">
                <a:solidFill>
                  <a:schemeClr val="tx1">
                    <a:lumMod val="75000"/>
                    <a:lumOff val="25000"/>
                  </a:schemeClr>
                </a:solidFill>
              </a:rPr>
              <a:t>arxiv.org</a:t>
            </a:r>
            <a:r>
              <a:rPr lang="en-US" sz="1200" dirty="0">
                <a:solidFill>
                  <a:schemeClr val="tx1">
                    <a:lumMod val="75000"/>
                    <a:lumOff val="25000"/>
                  </a:schemeClr>
                </a:solidFill>
              </a:rPr>
              <a:t>/</a:t>
            </a:r>
            <a:r>
              <a:rPr lang="en-US" sz="1200" dirty="0" err="1">
                <a:solidFill>
                  <a:schemeClr val="tx1">
                    <a:lumMod val="75000"/>
                    <a:lumOff val="25000"/>
                  </a:schemeClr>
                </a:solidFill>
              </a:rPr>
              <a:t>pdf</a:t>
            </a:r>
            <a:r>
              <a:rPr lang="en-US" sz="1200" dirty="0">
                <a:solidFill>
                  <a:schemeClr val="tx1">
                    <a:lumMod val="75000"/>
                    <a:lumOff val="25000"/>
                  </a:schemeClr>
                </a:solidFill>
              </a:rPr>
              <a:t>/1602.04938.pdf</a:t>
            </a:r>
          </a:p>
        </p:txBody>
      </p:sp>
      <p:sp>
        <p:nvSpPr>
          <p:cNvPr id="11" name="TextBox 10">
            <a:extLst>
              <a:ext uri="{FF2B5EF4-FFF2-40B4-BE49-F238E27FC236}">
                <a16:creationId xmlns:a16="http://schemas.microsoft.com/office/drawing/2014/main" id="{1553344C-AD3F-47D9-A803-C63F47193B73}"/>
              </a:ext>
            </a:extLst>
          </p:cNvPr>
          <p:cNvSpPr txBox="1"/>
          <p:nvPr/>
        </p:nvSpPr>
        <p:spPr>
          <a:xfrm>
            <a:off x="510037" y="344200"/>
            <a:ext cx="10661596" cy="584776"/>
          </a:xfrm>
          <a:prstGeom prst="rect">
            <a:avLst/>
          </a:prstGeom>
          <a:noFill/>
        </p:spPr>
        <p:txBody>
          <a:bodyPr wrap="square" rtlCol="0">
            <a:spAutoFit/>
          </a:bodyPr>
          <a:lstStyle/>
          <a:p>
            <a:r>
              <a:rPr lang="en-GB" sz="3200" dirty="0">
                <a:solidFill>
                  <a:schemeClr val="tx1">
                    <a:lumMod val="75000"/>
                    <a:lumOff val="25000"/>
                  </a:schemeClr>
                </a:solidFill>
                <a:latin typeface="Franklin Gothic Book" panose="020B0503020102020204" pitchFamily="34" charset="0"/>
              </a:rPr>
              <a:t>Would you trust this model?</a:t>
            </a:r>
            <a:endParaRPr lang="en-GB" sz="3200" b="1" dirty="0">
              <a:solidFill>
                <a:schemeClr val="tx1">
                  <a:lumMod val="75000"/>
                  <a:lumOff val="25000"/>
                </a:schemeClr>
              </a:solidFill>
              <a:latin typeface="Franklin Gothic Book" panose="020B0503020102020204" pitchFamily="34" charset="0"/>
            </a:endParaRPr>
          </a:p>
        </p:txBody>
      </p:sp>
    </p:spTree>
    <p:extLst>
      <p:ext uri="{BB962C8B-B14F-4D97-AF65-F5344CB8AC3E}">
        <p14:creationId xmlns:p14="http://schemas.microsoft.com/office/powerpoint/2010/main" val="358185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4" name="TextBox 3">
            <a:extLst>
              <a:ext uri="{FF2B5EF4-FFF2-40B4-BE49-F238E27FC236}">
                <a16:creationId xmlns:a16="http://schemas.microsoft.com/office/drawing/2014/main" id="{A24F6270-65C9-4825-8F75-396517A6BAFB}"/>
              </a:ext>
            </a:extLst>
          </p:cNvPr>
          <p:cNvSpPr txBox="1"/>
          <p:nvPr/>
        </p:nvSpPr>
        <p:spPr>
          <a:xfrm>
            <a:off x="664633" y="484094"/>
            <a:ext cx="10075084" cy="1116106"/>
          </a:xfrm>
          <a:prstGeom prst="rect">
            <a:avLst/>
          </a:prstGeom>
        </p:spPr>
        <p:txBody>
          <a:bodyPr vert="horz" lIns="91440" tIns="45720" rIns="91440" bIns="45720" rtlCol="0" anchor="t" anchorCtr="0">
            <a:normAutofit/>
          </a:bodyPr>
          <a:lstStyle/>
          <a:p>
            <a:pPr defTabSz="914400">
              <a:spcBef>
                <a:spcPct val="0"/>
              </a:spcBef>
              <a:spcAft>
                <a:spcPts val="600"/>
              </a:spcAft>
            </a:pPr>
            <a:r>
              <a:rPr lang="en-US" sz="3600" dirty="0">
                <a:solidFill>
                  <a:schemeClr val="accent1"/>
                </a:solidFill>
                <a:latin typeface="+mj-lt"/>
                <a:ea typeface="+mj-ea"/>
                <a:cs typeface="+mj-cs"/>
              </a:rPr>
              <a:t>Feature Importance Alone is not enough </a:t>
            </a:r>
          </a:p>
        </p:txBody>
      </p:sp>
      <p:sp>
        <p:nvSpPr>
          <p:cNvPr id="1661" name="Slide Number Placeholder 3">
            <a:extLst>
              <a:ext uri="{FF2B5EF4-FFF2-40B4-BE49-F238E27FC236}">
                <a16:creationId xmlns:a16="http://schemas.microsoft.com/office/drawing/2014/main" id="{A3A19A00-280E-A07C-7213-1E3AFBE0D5BA}"/>
              </a:ext>
            </a:extLst>
          </p:cNvPr>
          <p:cNvSpPr>
            <a:spLocks noGrp="1"/>
          </p:cNvSpPr>
          <p:nvPr>
            <p:ph type="sldNum" sz="quarter" idx="12"/>
          </p:nvPr>
        </p:nvSpPr>
        <p:spPr>
          <a:xfrm>
            <a:off x="11166412" y="6426788"/>
            <a:ext cx="738717" cy="365125"/>
          </a:xfrm>
        </p:spPr>
        <p:txBody>
          <a:bodyPr/>
          <a:lstStyle/>
          <a:p>
            <a:pPr>
              <a:spcAft>
                <a:spcPts val="600"/>
              </a:spcAft>
            </a:pPr>
            <a:fld id="{02456A73-CB17-B748-BD2A-A20F5DD59EC7}" type="slidenum">
              <a:rPr lang="en-US" smtClean="0"/>
              <a:pPr>
                <a:spcAft>
                  <a:spcPts val="600"/>
                </a:spcAft>
              </a:pPr>
              <a:t>19</a:t>
            </a:fld>
            <a:endParaRPr lang="en-US"/>
          </a:p>
        </p:txBody>
      </p:sp>
      <p:pic>
        <p:nvPicPr>
          <p:cNvPr id="3" name="Picture 2" descr="Table&#10;&#10;Description automatically generated">
            <a:extLst>
              <a:ext uri="{FF2B5EF4-FFF2-40B4-BE49-F238E27FC236}">
                <a16:creationId xmlns:a16="http://schemas.microsoft.com/office/drawing/2014/main" id="{9FF93F83-06A4-4230-99B6-415E9156F5D2}"/>
              </a:ext>
            </a:extLst>
          </p:cNvPr>
          <p:cNvPicPr>
            <a:picLocks noChangeAspect="1"/>
          </p:cNvPicPr>
          <p:nvPr/>
        </p:nvPicPr>
        <p:blipFill>
          <a:blip r:embed="rId3"/>
          <a:stretch>
            <a:fillRect/>
          </a:stretch>
        </p:blipFill>
        <p:spPr>
          <a:xfrm>
            <a:off x="794479" y="1230316"/>
            <a:ext cx="2347557" cy="4895847"/>
          </a:xfrm>
          <a:prstGeom prst="rect">
            <a:avLst/>
          </a:prstGeom>
        </p:spPr>
      </p:pic>
      <p:sp>
        <p:nvSpPr>
          <p:cNvPr id="14" name="Rectangle: Rounded Corners 13">
            <a:extLst>
              <a:ext uri="{FF2B5EF4-FFF2-40B4-BE49-F238E27FC236}">
                <a16:creationId xmlns:a16="http://schemas.microsoft.com/office/drawing/2014/main" id="{10C73B0A-D810-45B1-8EFC-4A74339BCFC5}"/>
              </a:ext>
            </a:extLst>
          </p:cNvPr>
          <p:cNvSpPr/>
          <p:nvPr/>
        </p:nvSpPr>
        <p:spPr>
          <a:xfrm>
            <a:off x="3297959" y="2020591"/>
            <a:ext cx="2639850" cy="975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70332">
              <a:spcAft>
                <a:spcPts val="600"/>
              </a:spcAft>
            </a:pPr>
            <a:r>
              <a:rPr lang="en-US" sz="2160" b="1" kern="1200" dirty="0">
                <a:solidFill>
                  <a:schemeClr val="lt1"/>
                </a:solidFill>
                <a:latin typeface="Amatic SC" panose="00000500000000000000" pitchFamily="2" charset="-79"/>
                <a:ea typeface="+mn-ea"/>
                <a:cs typeface="Amatic SC" panose="00000500000000000000" pitchFamily="2" charset="-79"/>
              </a:rPr>
              <a:t>What direction</a:t>
            </a:r>
            <a:r>
              <a:rPr lang="en-US" sz="2160" b="1" i="1" kern="1200" dirty="0">
                <a:solidFill>
                  <a:schemeClr val="lt1"/>
                </a:solidFill>
                <a:latin typeface="Amatic SC" panose="00000500000000000000" pitchFamily="2" charset="-79"/>
                <a:ea typeface="+mn-ea"/>
                <a:cs typeface="Amatic SC" panose="00000500000000000000" pitchFamily="2" charset="-79"/>
              </a:rPr>
              <a:t>  </a:t>
            </a:r>
            <a:r>
              <a:rPr lang="en-US" sz="2160" b="1" kern="1200" dirty="0">
                <a:solidFill>
                  <a:schemeClr val="lt1"/>
                </a:solidFill>
                <a:latin typeface="Amatic SC" panose="00000500000000000000" pitchFamily="2" charset="-79"/>
                <a:ea typeface="+mn-ea"/>
                <a:cs typeface="Amatic SC" panose="00000500000000000000" pitchFamily="2" charset="-79"/>
              </a:rPr>
              <a:t>does each feature Move the model?</a:t>
            </a:r>
          </a:p>
        </p:txBody>
      </p:sp>
      <p:sp>
        <p:nvSpPr>
          <p:cNvPr id="15" name="Rectangle: Rounded Corners 14">
            <a:extLst>
              <a:ext uri="{FF2B5EF4-FFF2-40B4-BE49-F238E27FC236}">
                <a16:creationId xmlns:a16="http://schemas.microsoft.com/office/drawing/2014/main" id="{5E8D62A5-3444-4800-A3BD-D30626AAD406}"/>
              </a:ext>
            </a:extLst>
          </p:cNvPr>
          <p:cNvSpPr/>
          <p:nvPr/>
        </p:nvSpPr>
        <p:spPr>
          <a:xfrm>
            <a:off x="3266993" y="3236006"/>
            <a:ext cx="2639850" cy="91349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370332">
              <a:spcAft>
                <a:spcPts val="600"/>
              </a:spcAft>
            </a:pPr>
            <a:r>
              <a:rPr lang="en-US" sz="2160" b="1" kern="1200">
                <a:solidFill>
                  <a:schemeClr val="lt1"/>
                </a:solidFill>
                <a:latin typeface="Amatic SC" panose="00000500000000000000" pitchFamily="2" charset="-79"/>
                <a:ea typeface="+mn-ea"/>
                <a:cs typeface="Amatic SC" panose="00000500000000000000" pitchFamily="2" charset="-79"/>
              </a:rPr>
              <a:t>How do individual values impact the model?</a:t>
            </a:r>
            <a:endParaRPr lang="en-US" sz="2667" b="1">
              <a:latin typeface="Amatic SC" panose="00000500000000000000" pitchFamily="2" charset="-79"/>
              <a:cs typeface="Amatic SC" panose="00000500000000000000" pitchFamily="2" charset="-79"/>
            </a:endParaRPr>
          </a:p>
        </p:txBody>
      </p:sp>
      <p:sp>
        <p:nvSpPr>
          <p:cNvPr id="16" name="Rectangle: Rounded Corners 15">
            <a:extLst>
              <a:ext uri="{FF2B5EF4-FFF2-40B4-BE49-F238E27FC236}">
                <a16:creationId xmlns:a16="http://schemas.microsoft.com/office/drawing/2014/main" id="{46ABC935-172D-48FD-8314-F294A03E5A41}"/>
              </a:ext>
            </a:extLst>
          </p:cNvPr>
          <p:cNvSpPr/>
          <p:nvPr/>
        </p:nvSpPr>
        <p:spPr>
          <a:xfrm>
            <a:off x="3290217" y="4420754"/>
            <a:ext cx="2647591" cy="9909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70332">
              <a:spcAft>
                <a:spcPts val="600"/>
              </a:spcAft>
            </a:pPr>
            <a:r>
              <a:rPr lang="en-US" sz="1944" b="1" kern="1200" dirty="0">
                <a:solidFill>
                  <a:schemeClr val="lt1"/>
                </a:solidFill>
                <a:latin typeface="Amatic SC" panose="00000500000000000000" pitchFamily="2" charset="-79"/>
                <a:ea typeface="+mn-ea"/>
                <a:cs typeface="Amatic SC" panose="00000500000000000000" pitchFamily="2" charset="-79"/>
              </a:rPr>
              <a:t>How do model features impact a prediction at a local level?</a:t>
            </a:r>
          </a:p>
        </p:txBody>
      </p:sp>
      <p:sp>
        <p:nvSpPr>
          <p:cNvPr id="2" name="TextBox 1">
            <a:extLst>
              <a:ext uri="{FF2B5EF4-FFF2-40B4-BE49-F238E27FC236}">
                <a16:creationId xmlns:a16="http://schemas.microsoft.com/office/drawing/2014/main" id="{A52163DD-19ED-665C-42DE-A84FDDD74376}"/>
              </a:ext>
            </a:extLst>
          </p:cNvPr>
          <p:cNvSpPr txBox="1"/>
          <p:nvPr/>
        </p:nvSpPr>
        <p:spPr>
          <a:xfrm>
            <a:off x="6421186" y="1449374"/>
            <a:ext cx="4745226" cy="4832092"/>
          </a:xfrm>
          <a:prstGeom prst="rect">
            <a:avLst/>
          </a:prstGeom>
          <a:noFill/>
        </p:spPr>
        <p:txBody>
          <a:bodyPr wrap="square" rtlCol="0">
            <a:spAutoFit/>
          </a:bodyPr>
          <a:lstStyle/>
          <a:p>
            <a:endParaRPr lang="en-US" sz="1400" dirty="0"/>
          </a:p>
          <a:p>
            <a:r>
              <a:rPr lang="en-US" sz="1400" b="1" dirty="0"/>
              <a:t>1. Lack of Interpretability for Complex Interactions: </a:t>
            </a:r>
            <a:r>
              <a:rPr lang="en-US" sz="1400" dirty="0"/>
              <a:t>fail to capture complex interactions between features. Two or more features may individually show low importance but could be very influential when combined.</a:t>
            </a:r>
          </a:p>
          <a:p>
            <a:endParaRPr lang="en-US" sz="1400" dirty="0"/>
          </a:p>
          <a:p>
            <a:r>
              <a:rPr lang="en-US" sz="1400" b="1" dirty="0"/>
              <a:t>2. Non-Linearity and Model Complexity:  </a:t>
            </a:r>
            <a:r>
              <a:rPr lang="en-US" sz="1400" dirty="0"/>
              <a:t>Feature importance scores can oversimplify these relationships, providing an incomplete picture of how features affect predictions.</a:t>
            </a:r>
          </a:p>
          <a:p>
            <a:endParaRPr lang="en-US" sz="1400" dirty="0"/>
          </a:p>
          <a:p>
            <a:r>
              <a:rPr lang="en-US" sz="1400" dirty="0"/>
              <a:t>3. </a:t>
            </a:r>
            <a:r>
              <a:rPr lang="en-US" sz="1400" b="1" dirty="0"/>
              <a:t>Data Leakage and Bias</a:t>
            </a:r>
            <a:r>
              <a:rPr lang="en-US" sz="1400" dirty="0"/>
              <a:t>: High feature importance may be indicative of data leakage or bias in the dataset rather than genuine predictive power. Without further investigation, one might overlook issues that lead to overly optimistic performance metrics.</a:t>
            </a:r>
          </a:p>
          <a:p>
            <a:endParaRPr lang="en-US" sz="1400" dirty="0"/>
          </a:p>
          <a:p>
            <a:r>
              <a:rPr lang="en-US" sz="1400" b="1" dirty="0"/>
              <a:t>4. Dependence on the Model Type: </a:t>
            </a:r>
            <a:r>
              <a:rPr lang="en-US" sz="1400" dirty="0"/>
              <a:t>Feature importance is model-dependent, meaning different models may assign different levels of importance to the same features. This variability underscores the need for a broader analysis that might include model-agnostic interpretation methods.</a:t>
            </a:r>
          </a:p>
        </p:txBody>
      </p:sp>
    </p:spTree>
    <p:extLst>
      <p:ext uri="{BB962C8B-B14F-4D97-AF65-F5344CB8AC3E}">
        <p14:creationId xmlns:p14="http://schemas.microsoft.com/office/powerpoint/2010/main" val="362219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02879E-D845-9B13-97F9-479D936D4F39}"/>
              </a:ext>
            </a:extLst>
          </p:cNvPr>
          <p:cNvSpPr>
            <a:spLocks noGrp="1"/>
          </p:cNvSpPr>
          <p:nvPr>
            <p:ph type="title"/>
          </p:nvPr>
        </p:nvSpPr>
        <p:spPr/>
        <p:txBody>
          <a:bodyPr/>
          <a:lstStyle/>
          <a:p>
            <a:r>
              <a:rPr lang="en-US" dirty="0"/>
              <a:t>Agenda</a:t>
            </a:r>
          </a:p>
        </p:txBody>
      </p:sp>
      <p:sp>
        <p:nvSpPr>
          <p:cNvPr id="8" name="Content Placeholder 7">
            <a:extLst>
              <a:ext uri="{FF2B5EF4-FFF2-40B4-BE49-F238E27FC236}">
                <a16:creationId xmlns:a16="http://schemas.microsoft.com/office/drawing/2014/main" id="{A588F721-A9B3-6B64-8B16-78722384FA55}"/>
              </a:ext>
            </a:extLst>
          </p:cNvPr>
          <p:cNvSpPr>
            <a:spLocks noGrp="1"/>
          </p:cNvSpPr>
          <p:nvPr>
            <p:ph idx="1"/>
          </p:nvPr>
        </p:nvSpPr>
        <p:spPr/>
        <p:txBody>
          <a:bodyPr/>
          <a:lstStyle/>
          <a:p>
            <a:r>
              <a:rPr lang="en-US" dirty="0" err="1"/>
              <a:t>AutoGluon</a:t>
            </a:r>
            <a:endParaRPr lang="en-US" dirty="0"/>
          </a:p>
          <a:p>
            <a:pPr lvl="1"/>
            <a:r>
              <a:rPr lang="en-US" dirty="0"/>
              <a:t>Tabular</a:t>
            </a:r>
          </a:p>
          <a:p>
            <a:pPr lvl="1"/>
            <a:r>
              <a:rPr lang="en-US" dirty="0"/>
              <a:t>Timeseries </a:t>
            </a:r>
          </a:p>
          <a:p>
            <a:pPr lvl="1"/>
            <a:r>
              <a:rPr lang="en-US" dirty="0"/>
              <a:t>Text</a:t>
            </a:r>
          </a:p>
          <a:p>
            <a:pPr lvl="1"/>
            <a:r>
              <a:rPr lang="en-US" dirty="0"/>
              <a:t>Image</a:t>
            </a:r>
          </a:p>
          <a:p>
            <a:r>
              <a:rPr lang="en-US" dirty="0" err="1"/>
              <a:t>xAI</a:t>
            </a:r>
            <a:r>
              <a:rPr lang="en-US" dirty="0"/>
              <a:t> (Explainable AL)</a:t>
            </a:r>
          </a:p>
          <a:p>
            <a:pPr lvl="1"/>
            <a:r>
              <a:rPr lang="en-US" dirty="0"/>
              <a:t>Global Explanations </a:t>
            </a:r>
          </a:p>
          <a:p>
            <a:pPr lvl="1"/>
            <a:r>
              <a:rPr lang="en-US" dirty="0"/>
              <a:t>Local Explanations </a:t>
            </a:r>
          </a:p>
        </p:txBody>
      </p:sp>
      <p:sp>
        <p:nvSpPr>
          <p:cNvPr id="2" name="Text Placeholder 1">
            <a:extLst>
              <a:ext uri="{FF2B5EF4-FFF2-40B4-BE49-F238E27FC236}">
                <a16:creationId xmlns:a16="http://schemas.microsoft.com/office/drawing/2014/main" id="{27E87041-880A-C81E-8AE7-47A084570787}"/>
              </a:ext>
            </a:extLst>
          </p:cNvPr>
          <p:cNvSpPr>
            <a:spLocks noGrp="1"/>
          </p:cNvSpPr>
          <p:nvPr>
            <p:ph type="body" sz="half" idx="2"/>
          </p:nvPr>
        </p:nvSpPr>
        <p:spPr/>
        <p:txBody>
          <a:bodyPr/>
          <a:lstStyle/>
          <a:p>
            <a:r>
              <a:rPr lang="en-US" dirty="0"/>
              <a:t>A gluon is a fundamental particle in the field of quantum physics, responsible for holding quarks together within protons, neutrons, and other hadrons.</a:t>
            </a:r>
          </a:p>
          <a:p>
            <a:r>
              <a:rPr lang="en-US" dirty="0"/>
              <a:t>Gluons act as the exchange particles, or force carriers, for the strong force, much like photons are the force carriers for the electromagnetic force.</a:t>
            </a:r>
          </a:p>
        </p:txBody>
      </p:sp>
      <p:pic>
        <p:nvPicPr>
          <p:cNvPr id="1028" name="Picture 4" descr="Light Logo">
            <a:extLst>
              <a:ext uri="{FF2B5EF4-FFF2-40B4-BE49-F238E27FC236}">
                <a16:creationId xmlns:a16="http://schemas.microsoft.com/office/drawing/2014/main" id="{A27B81A5-E935-81F3-A1BF-8C4E93956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2309" y="330330"/>
            <a:ext cx="4435924" cy="107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426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19044-E447-E1E0-E4D4-64AEB1DE18A9}"/>
              </a:ext>
            </a:extLst>
          </p:cNvPr>
          <p:cNvSpPr>
            <a:spLocks noGrp="1"/>
          </p:cNvSpPr>
          <p:nvPr>
            <p:ph type="title"/>
          </p:nvPr>
        </p:nvSpPr>
        <p:spPr/>
        <p:txBody>
          <a:bodyPr/>
          <a:lstStyle/>
          <a:p>
            <a:r>
              <a:rPr lang="en-US" dirty="0"/>
              <a:t>What Are Shapley Values?</a:t>
            </a:r>
          </a:p>
        </p:txBody>
      </p:sp>
      <p:sp>
        <p:nvSpPr>
          <p:cNvPr id="3" name="Content Placeholder 2">
            <a:extLst>
              <a:ext uri="{FF2B5EF4-FFF2-40B4-BE49-F238E27FC236}">
                <a16:creationId xmlns:a16="http://schemas.microsoft.com/office/drawing/2014/main" id="{F41C3866-B67F-FD82-F9A1-062338C40D7E}"/>
              </a:ext>
            </a:extLst>
          </p:cNvPr>
          <p:cNvSpPr>
            <a:spLocks noGrp="1"/>
          </p:cNvSpPr>
          <p:nvPr>
            <p:ph idx="1"/>
          </p:nvPr>
        </p:nvSpPr>
        <p:spPr/>
        <p:txBody>
          <a:bodyPr>
            <a:normAutofit lnSpcReduction="10000"/>
          </a:bodyPr>
          <a:lstStyle/>
          <a:p>
            <a:pPr marL="0" indent="0" algn="ctr">
              <a:buNone/>
            </a:pPr>
            <a:r>
              <a:rPr lang="en-US" i="1" dirty="0"/>
              <a:t>“A method to fairly distribute the total gains (or "payouts") in a cooperative game among all players based on their contribution to the success of the game” - </a:t>
            </a:r>
            <a:r>
              <a:rPr lang="en-US" dirty="0"/>
              <a:t>Developed by Lloyd Shapley in 1953</a:t>
            </a:r>
            <a:endParaRPr lang="en-US" i="1" dirty="0"/>
          </a:p>
          <a:p>
            <a:r>
              <a:rPr lang="en-US" dirty="0"/>
              <a:t>Each player's contribution is calculated by considering all possible combinations or </a:t>
            </a:r>
            <a:r>
              <a:rPr lang="en-US" b="1" dirty="0"/>
              <a:t>coalitions</a:t>
            </a:r>
            <a:r>
              <a:rPr lang="en-US" dirty="0"/>
              <a:t> they can be part of and averaging their marginal contributions across these coalitions.</a:t>
            </a:r>
          </a:p>
          <a:p>
            <a:r>
              <a:rPr lang="en-US" dirty="0"/>
              <a:t>Analogy: In machine learning, features in a dataset can be considered as "players" in a game where the </a:t>
            </a:r>
            <a:r>
              <a:rPr lang="en-US" b="1" u="sng" dirty="0"/>
              <a:t>"payout" is the prediction outcome</a:t>
            </a:r>
            <a:r>
              <a:rPr lang="en-US" dirty="0"/>
              <a:t>.</a:t>
            </a:r>
          </a:p>
          <a:p>
            <a:r>
              <a:rPr lang="en-US" dirty="0"/>
              <a:t>Shapley values aim to determine the </a:t>
            </a:r>
            <a:r>
              <a:rPr lang="en-US" b="1" u="sng" dirty="0"/>
              <a:t>value of each feature by calculating its contribution to the prediction</a:t>
            </a:r>
            <a:r>
              <a:rPr lang="en-US" dirty="0"/>
              <a:t>, ensuring a fair attribution of importance based on the feature's actual impact.</a:t>
            </a:r>
          </a:p>
        </p:txBody>
      </p:sp>
      <p:sp>
        <p:nvSpPr>
          <p:cNvPr id="4" name="Slide Number Placeholder 3">
            <a:extLst>
              <a:ext uri="{FF2B5EF4-FFF2-40B4-BE49-F238E27FC236}">
                <a16:creationId xmlns:a16="http://schemas.microsoft.com/office/drawing/2014/main" id="{7B7F9AC7-7DAF-4FAF-0AF8-03DE58E4FC08}"/>
              </a:ext>
            </a:extLst>
          </p:cNvPr>
          <p:cNvSpPr>
            <a:spLocks noGrp="1"/>
          </p:cNvSpPr>
          <p:nvPr>
            <p:ph type="sldNum" sz="quarter" idx="12"/>
          </p:nvPr>
        </p:nvSpPr>
        <p:spPr/>
        <p:txBody>
          <a:bodyPr/>
          <a:lstStyle/>
          <a:p>
            <a:fld id="{02456A73-CB17-B748-BD2A-A20F5DD59EC7}" type="slidenum">
              <a:rPr lang="en-US" smtClean="0"/>
              <a:pPr/>
              <a:t>20</a:t>
            </a:fld>
            <a:endParaRPr lang="en-US" dirty="0"/>
          </a:p>
        </p:txBody>
      </p:sp>
    </p:spTree>
    <p:extLst>
      <p:ext uri="{BB962C8B-B14F-4D97-AF65-F5344CB8AC3E}">
        <p14:creationId xmlns:p14="http://schemas.microsoft.com/office/powerpoint/2010/main" val="2257329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8C2AF-AF94-74AF-CC96-B16E46275DB5}"/>
              </a:ext>
            </a:extLst>
          </p:cNvPr>
          <p:cNvSpPr>
            <a:spLocks noGrp="1"/>
          </p:cNvSpPr>
          <p:nvPr>
            <p:ph type="title"/>
          </p:nvPr>
        </p:nvSpPr>
        <p:spPr/>
        <p:txBody>
          <a:bodyPr/>
          <a:lstStyle/>
          <a:p>
            <a:r>
              <a:rPr lang="en-US" dirty="0"/>
              <a:t>How they are calculated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6548F3-6D1A-4165-A53B-7BBAECF31E32}"/>
                  </a:ext>
                </a:extLst>
              </p:cNvPr>
              <p:cNvSpPr>
                <a:spLocks noGrp="1"/>
              </p:cNvSpPr>
              <p:nvPr>
                <p:ph idx="1"/>
              </p:nvPr>
            </p:nvSpPr>
            <p:spPr>
              <a:xfrm>
                <a:off x="664632" y="1981201"/>
                <a:ext cx="11044437" cy="4144963"/>
              </a:xfrm>
            </p:spPr>
            <p:txBody>
              <a:bodyPr>
                <a:normAutofit lnSpcReduction="10000"/>
              </a:bodyPr>
              <a:lstStyle/>
              <a:p>
                <a:pPr marL="0" indent="0" algn="ctr">
                  <a:buNone/>
                </a:pPr>
                <a:r>
                  <a:rPr lang="en-US" dirty="0"/>
                  <a:t>Shapley values are calculated by </a:t>
                </a:r>
                <a:r>
                  <a:rPr lang="en-US" b="1" u="sng" dirty="0"/>
                  <a:t>considering every possible combination </a:t>
                </a:r>
                <a:r>
                  <a:rPr lang="en-US" dirty="0"/>
                  <a:t>or </a:t>
                </a:r>
                <a:r>
                  <a:rPr lang="en-US" b="1" u="sng" dirty="0"/>
                  <a:t>subset of features that could be used in a model to make a prediction</a:t>
                </a:r>
                <a:r>
                  <a:rPr lang="en-US" dirty="0"/>
                  <a:t>. This exhaustive approach </a:t>
                </a:r>
                <a:r>
                  <a:rPr lang="en-US" b="1" u="sng" dirty="0">
                    <a:solidFill>
                      <a:srgbClr val="0070C0"/>
                    </a:solidFill>
                  </a:rPr>
                  <a:t>ensures that the calculation captures the full spectrum </a:t>
                </a:r>
                <a:r>
                  <a:rPr lang="en-US" dirty="0"/>
                  <a:t>of each feature's potential contribution.</a:t>
                </a:r>
              </a:p>
              <a:p>
                <a:r>
                  <a:rPr lang="en-US" dirty="0"/>
                  <a:t>For a given feature, we systematically add it to different subsets of other features and observe how the prediction changes. This process is repeated for all features, across all possible subsets they could be part of.</a:t>
                </a:r>
              </a:p>
              <a:p>
                <a:pPr lvl="1"/>
                <a:r>
                  <a:rPr lang="en-US" dirty="0"/>
                  <a:t>Step 1: List All Features</a:t>
                </a:r>
              </a:p>
              <a:p>
                <a:pPr lvl="1"/>
                <a:r>
                  <a:rPr lang="en-US" dirty="0"/>
                  <a:t>Step 2: Generate all possible combinations (subsets) of these features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where N is number of features. </a:t>
                </a:r>
              </a:p>
              <a:p>
                <a:pPr lvl="1"/>
                <a:r>
                  <a:rPr lang="en-US" dirty="0"/>
                  <a:t>Step 3: Compute the Prediction for Each Subset</a:t>
                </a:r>
              </a:p>
              <a:p>
                <a:pPr lvl="1"/>
                <a:r>
                  <a:rPr lang="en-US" dirty="0"/>
                  <a:t>Step 4: Determine the Marginal Contribution </a:t>
                </a:r>
              </a:p>
              <a:p>
                <a:pPr lvl="2"/>
                <a:r>
                  <a:rPr lang="en-US" sz="1500" dirty="0"/>
                  <a:t>The marginal contribution is the difference in prediction with the feature included versus the subset without that feature.</a:t>
                </a:r>
              </a:p>
              <a:p>
                <a:pPr lvl="1"/>
                <a:r>
                  <a:rPr lang="en-US" dirty="0"/>
                  <a:t>Step 5: Average the Contributions - Average of its marginal contributions across all subsets. </a:t>
                </a:r>
              </a:p>
              <a:p>
                <a:pPr lvl="1"/>
                <a:endParaRPr lang="en-US" dirty="0"/>
              </a:p>
            </p:txBody>
          </p:sp>
        </mc:Choice>
        <mc:Fallback xmlns="">
          <p:sp>
            <p:nvSpPr>
              <p:cNvPr id="3" name="Content Placeholder 2">
                <a:extLst>
                  <a:ext uri="{FF2B5EF4-FFF2-40B4-BE49-F238E27FC236}">
                    <a16:creationId xmlns:a16="http://schemas.microsoft.com/office/drawing/2014/main" id="{236548F3-6D1A-4165-A53B-7BBAECF31E32}"/>
                  </a:ext>
                </a:extLst>
              </p:cNvPr>
              <p:cNvSpPr>
                <a:spLocks noGrp="1" noRot="1" noChangeAspect="1" noMove="1" noResize="1" noEditPoints="1" noAdjustHandles="1" noChangeArrowheads="1" noChangeShapeType="1" noTextEdit="1"/>
              </p:cNvSpPr>
              <p:nvPr>
                <p:ph idx="1"/>
              </p:nvPr>
            </p:nvSpPr>
            <p:spPr>
              <a:xfrm>
                <a:off x="664632" y="1981201"/>
                <a:ext cx="11044437" cy="4144963"/>
              </a:xfrm>
              <a:blipFill>
                <a:blip r:embed="rId2"/>
                <a:stretch>
                  <a:fillRect l="-344" t="-1529" r="-80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B530A85-7D83-BBCF-93DD-0D3CA57B1589}"/>
              </a:ext>
            </a:extLst>
          </p:cNvPr>
          <p:cNvSpPr>
            <a:spLocks noGrp="1"/>
          </p:cNvSpPr>
          <p:nvPr>
            <p:ph type="sldNum" sz="quarter" idx="12"/>
          </p:nvPr>
        </p:nvSpPr>
        <p:spPr/>
        <p:txBody>
          <a:bodyPr/>
          <a:lstStyle/>
          <a:p>
            <a:fld id="{02456A73-CB17-B748-BD2A-A20F5DD59EC7}" type="slidenum">
              <a:rPr lang="en-US" smtClean="0"/>
              <a:pPr/>
              <a:t>21</a:t>
            </a:fld>
            <a:endParaRPr lang="en-US" dirty="0"/>
          </a:p>
        </p:txBody>
      </p:sp>
    </p:spTree>
    <p:extLst>
      <p:ext uri="{BB962C8B-B14F-4D97-AF65-F5344CB8AC3E}">
        <p14:creationId xmlns:p14="http://schemas.microsoft.com/office/powerpoint/2010/main" val="2481585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874D-F65D-5398-BA75-4E6F29E99E6E}"/>
              </a:ext>
            </a:extLst>
          </p:cNvPr>
          <p:cNvSpPr>
            <a:spLocks noGrp="1"/>
          </p:cNvSpPr>
          <p:nvPr>
            <p:ph type="title"/>
          </p:nvPr>
        </p:nvSpPr>
        <p:spPr/>
        <p:txBody>
          <a:bodyPr/>
          <a:lstStyle/>
          <a:p>
            <a:r>
              <a:rPr lang="en-US" dirty="0"/>
              <a:t>Shapley Values </a:t>
            </a:r>
          </a:p>
        </p:txBody>
      </p:sp>
      <p:sp>
        <p:nvSpPr>
          <p:cNvPr id="4" name="Text Placeholder 3">
            <a:extLst>
              <a:ext uri="{FF2B5EF4-FFF2-40B4-BE49-F238E27FC236}">
                <a16:creationId xmlns:a16="http://schemas.microsoft.com/office/drawing/2014/main" id="{CCBCB79E-AF58-1A4C-C7E2-61C22DA922D3}"/>
              </a:ext>
            </a:extLst>
          </p:cNvPr>
          <p:cNvSpPr>
            <a:spLocks noGrp="1"/>
          </p:cNvSpPr>
          <p:nvPr>
            <p:ph type="body" sz="half" idx="2"/>
          </p:nvPr>
        </p:nvSpPr>
        <p:spPr/>
        <p:txBody>
          <a:bodyPr/>
          <a:lstStyle/>
          <a:p>
            <a:endParaRPr lang="en-US"/>
          </a:p>
        </p:txBody>
      </p:sp>
      <p:pic>
        <p:nvPicPr>
          <p:cNvPr id="1026" name="Picture 2">
            <a:extLst>
              <a:ext uri="{FF2B5EF4-FFF2-40B4-BE49-F238E27FC236}">
                <a16:creationId xmlns:a16="http://schemas.microsoft.com/office/drawing/2014/main" id="{9B8F0086-BDF5-8C6B-D625-6202EF49B6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6136" y="821297"/>
            <a:ext cx="6130925" cy="23314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98995A-0245-39E8-667E-D0FCC230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136" y="3733800"/>
            <a:ext cx="6594694" cy="257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556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7EAD-6780-819A-4231-01CD0FA3FF5F}"/>
              </a:ext>
            </a:extLst>
          </p:cNvPr>
          <p:cNvSpPr>
            <a:spLocks noGrp="1"/>
          </p:cNvSpPr>
          <p:nvPr>
            <p:ph type="title"/>
          </p:nvPr>
        </p:nvSpPr>
        <p:spPr/>
        <p:txBody>
          <a:bodyPr/>
          <a:lstStyle/>
          <a:p>
            <a:r>
              <a:rPr lang="en-US" dirty="0"/>
              <a:t>Partial Dependance Plots</a:t>
            </a:r>
          </a:p>
        </p:txBody>
      </p:sp>
      <p:sp>
        <p:nvSpPr>
          <p:cNvPr id="4" name="Text Placeholder 3">
            <a:extLst>
              <a:ext uri="{FF2B5EF4-FFF2-40B4-BE49-F238E27FC236}">
                <a16:creationId xmlns:a16="http://schemas.microsoft.com/office/drawing/2014/main" id="{71EE56E8-70B9-1C88-E964-49805D451B65}"/>
              </a:ext>
            </a:extLst>
          </p:cNvPr>
          <p:cNvSpPr>
            <a:spLocks noGrp="1"/>
          </p:cNvSpPr>
          <p:nvPr>
            <p:ph type="body" sz="half" idx="2"/>
          </p:nvPr>
        </p:nvSpPr>
        <p:spPr/>
        <p:txBody>
          <a:bodyPr/>
          <a:lstStyle/>
          <a:p>
            <a:endParaRPr lang="en-US"/>
          </a:p>
        </p:txBody>
      </p:sp>
      <p:pic>
        <p:nvPicPr>
          <p:cNvPr id="2050" name="Picture 2">
            <a:extLst>
              <a:ext uri="{FF2B5EF4-FFF2-40B4-BE49-F238E27FC236}">
                <a16:creationId xmlns:a16="http://schemas.microsoft.com/office/drawing/2014/main" id="{FEABE665-953F-F602-BCF8-64DD475F84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52952" y="276129"/>
            <a:ext cx="4775272" cy="3199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C1C01BB-CF1F-9B33-B824-629D5C97A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953" y="3475853"/>
            <a:ext cx="4653216" cy="322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744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a:extLst>
              <a:ext uri="{FF2B5EF4-FFF2-40B4-BE49-F238E27FC236}">
                <a16:creationId xmlns:a16="http://schemas.microsoft.com/office/drawing/2014/main" id="{A80B9F4F-B06F-7DFE-A5EC-70777B52CCBE}"/>
              </a:ext>
            </a:extLst>
          </p:cNvPr>
          <p:cNvSpPr>
            <a:spLocks noGrp="1"/>
          </p:cNvSpPr>
          <p:nvPr>
            <p:ph type="title"/>
          </p:nvPr>
        </p:nvSpPr>
        <p:spPr>
          <a:xfrm>
            <a:off x="664633" y="134471"/>
            <a:ext cx="10075084" cy="995082"/>
          </a:xfrm>
        </p:spPr>
        <p:txBody>
          <a:bodyPr/>
          <a:lstStyle/>
          <a:p>
            <a:r>
              <a:rPr lang="en-US" dirty="0"/>
              <a:t>Local Predictions</a:t>
            </a:r>
          </a:p>
        </p:txBody>
      </p:sp>
      <p:pic>
        <p:nvPicPr>
          <p:cNvPr id="3074" name="Picture 2">
            <a:extLst>
              <a:ext uri="{FF2B5EF4-FFF2-40B4-BE49-F238E27FC236}">
                <a16:creationId xmlns:a16="http://schemas.microsoft.com/office/drawing/2014/main" id="{37235F91-1002-EA4B-2EC6-EB9C646A09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64633" y="1740700"/>
            <a:ext cx="10075084" cy="2317270"/>
          </a:xfrm>
          <a:prstGeom prst="rect">
            <a:avLst/>
          </a:prstGeom>
          <a:solidFill>
            <a:srgbClr val="FFFFFF"/>
          </a:solidFill>
        </p:spPr>
      </p:pic>
      <p:sp>
        <p:nvSpPr>
          <p:cNvPr id="3081" name="Slide Number Placeholder 3">
            <a:extLst>
              <a:ext uri="{FF2B5EF4-FFF2-40B4-BE49-F238E27FC236}">
                <a16:creationId xmlns:a16="http://schemas.microsoft.com/office/drawing/2014/main" id="{97D0B271-B6A1-1749-201C-F4C51EE64514}"/>
              </a:ext>
            </a:extLst>
          </p:cNvPr>
          <p:cNvSpPr>
            <a:spLocks noGrp="1"/>
          </p:cNvSpPr>
          <p:nvPr>
            <p:ph type="sldNum" sz="quarter" idx="12"/>
          </p:nvPr>
        </p:nvSpPr>
        <p:spPr>
          <a:xfrm>
            <a:off x="11074400" y="242235"/>
            <a:ext cx="738717" cy="365125"/>
          </a:xfrm>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24</a:t>
            </a:fld>
            <a:endParaRPr lang="en-US">
              <a:solidFill>
                <a:srgbClr val="FFFFFF"/>
              </a:solidFill>
              <a:latin typeface="Franklin Gothic Book"/>
            </a:endParaRPr>
          </a:p>
        </p:txBody>
      </p:sp>
      <p:sp>
        <p:nvSpPr>
          <p:cNvPr id="3083" name="Text Placeholder 4">
            <a:extLst>
              <a:ext uri="{FF2B5EF4-FFF2-40B4-BE49-F238E27FC236}">
                <a16:creationId xmlns:a16="http://schemas.microsoft.com/office/drawing/2014/main" id="{260ED6B4-C26D-F74E-FB22-390D84036389}"/>
              </a:ext>
            </a:extLst>
          </p:cNvPr>
          <p:cNvSpPr>
            <a:spLocks noGrp="1"/>
          </p:cNvSpPr>
          <p:nvPr>
            <p:ph type="body" sz="half" idx="2"/>
          </p:nvPr>
        </p:nvSpPr>
        <p:spPr>
          <a:xfrm>
            <a:off x="664691" y="1129553"/>
            <a:ext cx="10078613" cy="774700"/>
          </a:xfrm>
        </p:spPr>
        <p:txBody>
          <a:bodyPr/>
          <a:lstStyle/>
          <a:p>
            <a:r>
              <a:rPr lang="en-US" dirty="0"/>
              <a:t>Explain a single prediction</a:t>
            </a:r>
          </a:p>
        </p:txBody>
      </p:sp>
      <p:pic>
        <p:nvPicPr>
          <p:cNvPr id="3076" name="Picture 4">
            <a:extLst>
              <a:ext uri="{FF2B5EF4-FFF2-40B4-BE49-F238E27FC236}">
                <a16:creationId xmlns:a16="http://schemas.microsoft.com/office/drawing/2014/main" id="{61514DFB-D4C4-996C-78A0-E6DBD3FFB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33" y="3429000"/>
            <a:ext cx="7764905" cy="333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495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DDDC9-479A-881F-1BB8-16015EDBD33A}"/>
              </a:ext>
            </a:extLst>
          </p:cNvPr>
          <p:cNvSpPr>
            <a:spLocks noGrp="1"/>
          </p:cNvSpPr>
          <p:nvPr>
            <p:ph type="title"/>
          </p:nvPr>
        </p:nvSpPr>
        <p:spPr/>
        <p:txBody>
          <a:bodyPr/>
          <a:lstStyle/>
          <a:p>
            <a:r>
              <a:rPr lang="en-US" dirty="0"/>
              <a:t>Classification</a:t>
            </a:r>
          </a:p>
        </p:txBody>
      </p:sp>
      <p:sp>
        <p:nvSpPr>
          <p:cNvPr id="2" name="Slide Number Placeholder 1">
            <a:extLst>
              <a:ext uri="{FF2B5EF4-FFF2-40B4-BE49-F238E27FC236}">
                <a16:creationId xmlns:a16="http://schemas.microsoft.com/office/drawing/2014/main" id="{986213C8-BBAC-4283-8395-D70D305F8320}"/>
              </a:ext>
            </a:extLst>
          </p:cNvPr>
          <p:cNvSpPr>
            <a:spLocks noGrp="1"/>
          </p:cNvSpPr>
          <p:nvPr>
            <p:ph type="sldNum" sz="quarter" idx="12"/>
          </p:nvPr>
        </p:nvSpPr>
        <p:spPr/>
        <p:txBody>
          <a:bodyPr/>
          <a:lstStyle/>
          <a:p>
            <a:fld id="{00000000-1234-1234-1234-123412341234}" type="slidenum">
              <a:rPr lang="en" smtClean="0"/>
              <a:pPr/>
              <a:t>25</a:t>
            </a:fld>
            <a:endParaRPr lang="en"/>
          </a:p>
        </p:txBody>
      </p:sp>
      <p:pic>
        <p:nvPicPr>
          <p:cNvPr id="4" name="Picture 3" descr="Chart, waterfall chart&#10;&#10;Description automatically generated">
            <a:extLst>
              <a:ext uri="{FF2B5EF4-FFF2-40B4-BE49-F238E27FC236}">
                <a16:creationId xmlns:a16="http://schemas.microsoft.com/office/drawing/2014/main" id="{7247C08D-28C5-4FE1-B072-0A481512C209}"/>
              </a:ext>
            </a:extLst>
          </p:cNvPr>
          <p:cNvPicPr>
            <a:picLocks noChangeAspect="1"/>
          </p:cNvPicPr>
          <p:nvPr/>
        </p:nvPicPr>
        <p:blipFill>
          <a:blip r:embed="rId2"/>
          <a:stretch>
            <a:fillRect/>
          </a:stretch>
        </p:blipFill>
        <p:spPr>
          <a:xfrm>
            <a:off x="518061" y="1289781"/>
            <a:ext cx="8077900" cy="5466553"/>
          </a:xfrm>
          <a:prstGeom prst="rect">
            <a:avLst/>
          </a:prstGeom>
        </p:spPr>
      </p:pic>
      <p:cxnSp>
        <p:nvCxnSpPr>
          <p:cNvPr id="8" name="Straight Arrow Connector 7">
            <a:extLst>
              <a:ext uri="{FF2B5EF4-FFF2-40B4-BE49-F238E27FC236}">
                <a16:creationId xmlns:a16="http://schemas.microsoft.com/office/drawing/2014/main" id="{6203EEB1-46CB-42B2-BE5E-DD684A247815}"/>
              </a:ext>
            </a:extLst>
          </p:cNvPr>
          <p:cNvCxnSpPr>
            <a:cxnSpLocks/>
          </p:cNvCxnSpPr>
          <p:nvPr/>
        </p:nvCxnSpPr>
        <p:spPr>
          <a:xfrm flipH="1" flipV="1">
            <a:off x="3327817" y="1481992"/>
            <a:ext cx="4696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6ED2F93-7AFD-4A91-A22F-161F61B62EBA}"/>
              </a:ext>
            </a:extLst>
          </p:cNvPr>
          <p:cNvSpPr txBox="1"/>
          <p:nvPr/>
        </p:nvSpPr>
        <p:spPr>
          <a:xfrm>
            <a:off x="7863664" y="3724384"/>
            <a:ext cx="4361561" cy="830997"/>
          </a:xfrm>
          <a:prstGeom prst="rect">
            <a:avLst/>
          </a:prstGeom>
          <a:noFill/>
        </p:spPr>
        <p:txBody>
          <a:bodyPr wrap="square" rtlCol="0">
            <a:spAutoFit/>
          </a:bodyPr>
          <a:lstStyle/>
          <a:p>
            <a:r>
              <a:rPr lang="en-US" sz="2400" dirty="0">
                <a:latin typeface="Abadi Extra Light" panose="020B0204020104020204" pitchFamily="34" charset="0"/>
              </a:rPr>
              <a:t>exp(-3.294) = .037 = model prediction</a:t>
            </a:r>
          </a:p>
        </p:txBody>
      </p:sp>
      <p:sp>
        <p:nvSpPr>
          <p:cNvPr id="12" name="Rectangle: Rounded Corners 11">
            <a:extLst>
              <a:ext uri="{FF2B5EF4-FFF2-40B4-BE49-F238E27FC236}">
                <a16:creationId xmlns:a16="http://schemas.microsoft.com/office/drawing/2014/main" id="{85F4C297-0149-4EDF-8330-A4951A4F43F8}"/>
              </a:ext>
            </a:extLst>
          </p:cNvPr>
          <p:cNvSpPr/>
          <p:nvPr/>
        </p:nvSpPr>
        <p:spPr>
          <a:xfrm>
            <a:off x="3889655" y="1265103"/>
            <a:ext cx="4137285" cy="4220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Abadi Extra Light" panose="020B0204020104020204" pitchFamily="34" charset="0"/>
              </a:rPr>
              <a:t>exp(-3.294) = .037 = model prediction</a:t>
            </a:r>
          </a:p>
        </p:txBody>
      </p:sp>
    </p:spTree>
    <p:extLst>
      <p:ext uri="{BB962C8B-B14F-4D97-AF65-F5344CB8AC3E}">
        <p14:creationId xmlns:p14="http://schemas.microsoft.com/office/powerpoint/2010/main" val="3776077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948D71-2713-2736-05CF-81CB84580319}"/>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A42D8B88-ED66-0F4E-8896-5D41D6D49A5A}"/>
              </a:ext>
            </a:extLst>
          </p:cNvPr>
          <p:cNvSpPr>
            <a:spLocks noGrp="1"/>
          </p:cNvSpPr>
          <p:nvPr>
            <p:ph idx="1"/>
          </p:nvPr>
        </p:nvSpPr>
        <p:spPr/>
        <p:txBody>
          <a:bodyPr>
            <a:normAutofit/>
          </a:bodyPr>
          <a:lstStyle/>
          <a:p>
            <a:r>
              <a:rPr lang="en-US" dirty="0"/>
              <a:t>Main </a:t>
            </a:r>
            <a:r>
              <a:rPr lang="en-US" dirty="0" err="1"/>
              <a:t>github</a:t>
            </a:r>
            <a:r>
              <a:rPr lang="en-US" dirty="0"/>
              <a:t> repo:  https://</a:t>
            </a:r>
            <a:r>
              <a:rPr lang="en-US" dirty="0" err="1"/>
              <a:t>github.com</a:t>
            </a:r>
            <a:r>
              <a:rPr lang="en-US" dirty="0"/>
              <a:t>/</a:t>
            </a:r>
            <a:r>
              <a:rPr lang="en-US" dirty="0" err="1"/>
              <a:t>slundberg</a:t>
            </a:r>
            <a:r>
              <a:rPr lang="en-US" dirty="0"/>
              <a:t>/</a:t>
            </a:r>
            <a:r>
              <a:rPr lang="en-US" dirty="0" err="1"/>
              <a:t>shap</a:t>
            </a:r>
            <a:endParaRPr lang="en-US" dirty="0"/>
          </a:p>
          <a:p>
            <a:r>
              <a:rPr lang="en-US" dirty="0"/>
              <a:t>Original paper: https://</a:t>
            </a:r>
            <a:r>
              <a:rPr lang="en-US" dirty="0" err="1"/>
              <a:t>arxiv.org</a:t>
            </a:r>
            <a:r>
              <a:rPr lang="en-US" dirty="0"/>
              <a:t>/abs/1705.07874</a:t>
            </a:r>
          </a:p>
          <a:p>
            <a:r>
              <a:rPr lang="en-US" dirty="0"/>
              <a:t>Paper for </a:t>
            </a:r>
            <a:r>
              <a:rPr lang="en-US" dirty="0" err="1"/>
              <a:t>TreeShap</a:t>
            </a:r>
            <a:r>
              <a:rPr lang="en-US" dirty="0"/>
              <a:t>: https://</a:t>
            </a:r>
            <a:r>
              <a:rPr lang="en-US" dirty="0" err="1"/>
              <a:t>arxiv.org</a:t>
            </a:r>
            <a:r>
              <a:rPr lang="en-US" dirty="0"/>
              <a:t>/abs/1905.04610</a:t>
            </a:r>
          </a:p>
          <a:p>
            <a:r>
              <a:rPr lang="en-US" dirty="0"/>
              <a:t>Useful reading for interpretable ML: https://</a:t>
            </a:r>
            <a:r>
              <a:rPr lang="en-US" dirty="0" err="1"/>
              <a:t>christophm.github.io</a:t>
            </a:r>
            <a:r>
              <a:rPr lang="en-US" dirty="0"/>
              <a:t>/interpretable-ml-book/</a:t>
            </a:r>
          </a:p>
          <a:p>
            <a:r>
              <a:rPr lang="en-US" dirty="0"/>
              <a:t>Kaggle course: https://</a:t>
            </a:r>
            <a:r>
              <a:rPr lang="en-US" dirty="0" err="1"/>
              <a:t>www.kaggle.com</a:t>
            </a:r>
            <a:r>
              <a:rPr lang="en-US" dirty="0"/>
              <a:t>/</a:t>
            </a:r>
            <a:r>
              <a:rPr lang="en-US" dirty="0" err="1"/>
              <a:t>dansbecker</a:t>
            </a:r>
            <a:r>
              <a:rPr lang="en-US" dirty="0"/>
              <a:t>/</a:t>
            </a:r>
            <a:r>
              <a:rPr lang="en-US" dirty="0" err="1"/>
              <a:t>shap</a:t>
            </a:r>
            <a:r>
              <a:rPr lang="en-US" dirty="0"/>
              <a:t>-values</a:t>
            </a:r>
          </a:p>
          <a:p>
            <a:r>
              <a:rPr lang="en-US" dirty="0"/>
              <a:t>Live production example of </a:t>
            </a:r>
            <a:r>
              <a:rPr lang="en-US" dirty="0" err="1"/>
              <a:t>shap</a:t>
            </a:r>
            <a:r>
              <a:rPr lang="en-US" dirty="0"/>
              <a:t>:  https://</a:t>
            </a:r>
            <a:r>
              <a:rPr lang="en-US" dirty="0" err="1"/>
              <a:t>www.policexray.com</a:t>
            </a:r>
            <a:r>
              <a:rPr lang="en-US" dirty="0"/>
              <a:t>/home</a:t>
            </a:r>
            <a:r>
              <a:rPr lang="en-US"/>
              <a:t>/ </a:t>
            </a:r>
          </a:p>
          <a:p>
            <a:r>
              <a:rPr lang="en-US" b="1"/>
              <a:t>WATCH</a:t>
            </a:r>
            <a:r>
              <a:rPr lang="en-US" b="1" dirty="0"/>
              <a:t>:</a:t>
            </a:r>
          </a:p>
          <a:p>
            <a:pPr marL="0" indent="0">
              <a:buNone/>
            </a:pPr>
            <a:r>
              <a:rPr lang="en-US" dirty="0">
                <a:hlinkClick r:id="rId2"/>
              </a:rPr>
              <a:t>https://www.youtube.com/watch?v=MQ6fFDwjuco</a:t>
            </a:r>
            <a:endParaRPr lang="en-US" dirty="0"/>
          </a:p>
          <a:p>
            <a:pPr marL="0" indent="0">
              <a:buNone/>
            </a:pPr>
            <a:r>
              <a:rPr lang="en-US" dirty="0">
                <a:hlinkClick r:id="rId3"/>
              </a:rPr>
              <a:t>https://www.youtube.com/watch?v=L8_sVRhBDLU</a:t>
            </a:r>
            <a:endParaRPr lang="en-US" dirty="0"/>
          </a:p>
          <a:p>
            <a:pPr marL="0" indent="0">
              <a:buNone/>
            </a:pPr>
            <a:endParaRPr lang="en-US" dirty="0"/>
          </a:p>
        </p:txBody>
      </p:sp>
      <p:sp>
        <p:nvSpPr>
          <p:cNvPr id="6" name="Text Placeholder 5">
            <a:extLst>
              <a:ext uri="{FF2B5EF4-FFF2-40B4-BE49-F238E27FC236}">
                <a16:creationId xmlns:a16="http://schemas.microsoft.com/office/drawing/2014/main" id="{7FCC1600-F68E-AAC4-6BAE-1B7D595D09FF}"/>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EB1F88A0-AFD7-ED7A-A3EA-1CB9391FD2A8}"/>
              </a:ext>
            </a:extLst>
          </p:cNvPr>
          <p:cNvSpPr>
            <a:spLocks noGrp="1"/>
          </p:cNvSpPr>
          <p:nvPr>
            <p:ph type="sldNum" sz="quarter" idx="4294967295"/>
          </p:nvPr>
        </p:nvSpPr>
        <p:spPr>
          <a:xfrm>
            <a:off x="11453813" y="242888"/>
            <a:ext cx="738187" cy="365125"/>
          </a:xfrm>
        </p:spPr>
        <p:txBody>
          <a:bodyPr/>
          <a:lstStyle/>
          <a:p>
            <a:fld id="{02456A73-CB17-B748-BD2A-A20F5DD59EC7}" type="slidenum">
              <a:rPr lang="en-US" smtClean="0">
                <a:solidFill>
                  <a:srgbClr val="FFFFFF"/>
                </a:solidFill>
                <a:latin typeface="Franklin Gothic Book"/>
              </a:rPr>
              <a:pPr/>
              <a:t>26</a:t>
            </a:fld>
            <a:endParaRPr lang="en-US" dirty="0">
              <a:solidFill>
                <a:srgbClr val="FFFFFF"/>
              </a:solidFill>
              <a:latin typeface="Franklin Gothic Book"/>
            </a:endParaRPr>
          </a:p>
        </p:txBody>
      </p:sp>
    </p:spTree>
    <p:extLst>
      <p:ext uri="{BB962C8B-B14F-4D97-AF65-F5344CB8AC3E}">
        <p14:creationId xmlns:p14="http://schemas.microsoft.com/office/powerpoint/2010/main" val="3405371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bwMode="auto">
          <a:xfrm>
            <a:off x="0" y="-13063"/>
            <a:ext cx="12192000" cy="6858000"/>
          </a:xfrm>
          <a:prstGeom prst="rect">
            <a:avLst/>
          </a:pr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400" fontAlgn="base">
              <a:spcBef>
                <a:spcPct val="20000"/>
              </a:spcBef>
              <a:spcAft>
                <a:spcPct val="0"/>
              </a:spcAft>
            </a:pPr>
            <a:endParaRPr lang="en-US" sz="2400" dirty="0">
              <a:latin typeface="Arial" charset="0"/>
            </a:endParaRPr>
          </a:p>
        </p:txBody>
      </p:sp>
      <p:pic>
        <p:nvPicPr>
          <p:cNvPr id="5" name="Content Placeholder 4"/>
          <p:cNvPicPr>
            <a:picLocks noGrp="1" noChangeAspect="1"/>
          </p:cNvPicPr>
          <p:nvPr>
            <p:ph idx="4294967295"/>
          </p:nvPr>
        </p:nvPicPr>
        <p:blipFill>
          <a:blip r:embed="rId4" cstate="print">
            <a:extLst>
              <a:ext uri="{28A0092B-C50C-407E-A947-70E740481C1C}">
                <a14:useLocalDpi xmlns:a14="http://schemas.microsoft.com/office/drawing/2010/main" val="0"/>
              </a:ext>
            </a:extLst>
          </a:blip>
          <a:stretch>
            <a:fillRect/>
          </a:stretch>
        </p:blipFill>
        <p:spPr>
          <a:xfrm>
            <a:off x="3995630" y="1805427"/>
            <a:ext cx="4276791" cy="3145715"/>
          </a:xfrm>
          <a:prstGeom prst="rect">
            <a:avLst/>
          </a:prstGeom>
        </p:spPr>
      </p:pic>
    </p:spTree>
    <p:custDataLst>
      <p:tags r:id="rId1"/>
    </p:custDataLst>
    <p:extLst>
      <p:ext uri="{BB962C8B-B14F-4D97-AF65-F5344CB8AC3E}">
        <p14:creationId xmlns:p14="http://schemas.microsoft.com/office/powerpoint/2010/main" val="1093941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72737-2DA9-FD1A-3DCC-8696136FC421}"/>
              </a:ext>
            </a:extLst>
          </p:cNvPr>
          <p:cNvSpPr>
            <a:spLocks noGrp="1"/>
          </p:cNvSpPr>
          <p:nvPr>
            <p:ph type="title"/>
          </p:nvPr>
        </p:nvSpPr>
        <p:spPr/>
        <p:txBody>
          <a:bodyPr/>
          <a:lstStyle/>
          <a:p>
            <a:r>
              <a:rPr lang="en-US" dirty="0"/>
              <a:t>What and Why </a:t>
            </a:r>
          </a:p>
        </p:txBody>
      </p:sp>
      <p:sp>
        <p:nvSpPr>
          <p:cNvPr id="3" name="Content Placeholder 2">
            <a:extLst>
              <a:ext uri="{FF2B5EF4-FFF2-40B4-BE49-F238E27FC236}">
                <a16:creationId xmlns:a16="http://schemas.microsoft.com/office/drawing/2014/main" id="{AF765057-D94A-A7A0-37E0-3A1DF197EAA6}"/>
              </a:ext>
            </a:extLst>
          </p:cNvPr>
          <p:cNvSpPr>
            <a:spLocks noGrp="1"/>
          </p:cNvSpPr>
          <p:nvPr>
            <p:ph idx="1"/>
          </p:nvPr>
        </p:nvSpPr>
        <p:spPr/>
        <p:txBody>
          <a:bodyPr>
            <a:normAutofit fontScale="85000" lnSpcReduction="10000"/>
          </a:bodyPr>
          <a:lstStyle/>
          <a:p>
            <a:r>
              <a:rPr lang="en-US" dirty="0" err="1"/>
              <a:t>AutoGluon</a:t>
            </a:r>
            <a:r>
              <a:rPr lang="en-US" dirty="0"/>
              <a:t> is an open-source Automated Machine Learning (</a:t>
            </a:r>
            <a:r>
              <a:rPr lang="en-US" dirty="0" err="1"/>
              <a:t>AutoML</a:t>
            </a:r>
            <a:r>
              <a:rPr lang="en-US" dirty="0"/>
              <a:t>) library designed to simplify and automate the process of developing and optimizing machine learning models.</a:t>
            </a:r>
          </a:p>
          <a:p>
            <a:pPr lvl="1"/>
            <a:r>
              <a:rPr lang="en-US" dirty="0"/>
              <a:t>Developed by Amazon Web Services (AWS), </a:t>
            </a:r>
            <a:r>
              <a:rPr lang="en-US" dirty="0" err="1"/>
              <a:t>AutoGluon</a:t>
            </a:r>
            <a:r>
              <a:rPr lang="en-US" dirty="0"/>
              <a:t> enables both novices and experts in machine learning to achieve high-quality model performance with minimal effort and time.</a:t>
            </a:r>
          </a:p>
          <a:p>
            <a:r>
              <a:rPr lang="en-US" b="1" dirty="0"/>
              <a:t>Key capabilities of </a:t>
            </a:r>
            <a:r>
              <a:rPr lang="en-US" b="1" dirty="0" err="1"/>
              <a:t>AutoGluon</a:t>
            </a:r>
            <a:r>
              <a:rPr lang="en-US" b="1" dirty="0"/>
              <a:t> include:</a:t>
            </a:r>
          </a:p>
          <a:p>
            <a:pPr lvl="1"/>
            <a:r>
              <a:rPr lang="en-US" b="1" dirty="0"/>
              <a:t>Ease of Use</a:t>
            </a:r>
            <a:r>
              <a:rPr lang="en-US" dirty="0"/>
              <a:t>: </a:t>
            </a:r>
            <a:r>
              <a:rPr lang="en-US" dirty="0" err="1"/>
              <a:t>AutoGluon</a:t>
            </a:r>
            <a:r>
              <a:rPr lang="en-US" dirty="0"/>
              <a:t> offers a user-friendly API where you can train several models with just a few lines of code.</a:t>
            </a:r>
          </a:p>
          <a:p>
            <a:pPr lvl="1"/>
            <a:r>
              <a:rPr lang="en-US" b="1" dirty="0"/>
              <a:t>Broad Support for Data Types</a:t>
            </a:r>
            <a:r>
              <a:rPr lang="en-US" dirty="0"/>
              <a:t>: It supports a wide range of data types and tasks, including tabular data for classification and regression, text for natural language processing tasks, images for computer vision challenges and now timeseries forecasting. </a:t>
            </a:r>
          </a:p>
          <a:p>
            <a:pPr lvl="1"/>
            <a:r>
              <a:rPr lang="en-US" b="1" dirty="0"/>
              <a:t>State-of-the-Art Performance</a:t>
            </a:r>
            <a:r>
              <a:rPr lang="en-US" dirty="0"/>
              <a:t>: </a:t>
            </a:r>
            <a:r>
              <a:rPr lang="en-US" dirty="0" err="1"/>
              <a:t>AutoGluon</a:t>
            </a:r>
            <a:r>
              <a:rPr lang="en-US" dirty="0"/>
              <a:t> provides models that are competitive with state-of-the-art approaches by automatically employing advanced techniques such as </a:t>
            </a:r>
            <a:r>
              <a:rPr lang="en-US" dirty="0" err="1"/>
              <a:t>ensembling</a:t>
            </a:r>
            <a:r>
              <a:rPr lang="en-US" dirty="0"/>
              <a:t>, stacking, and neural networks.</a:t>
            </a:r>
          </a:p>
          <a:p>
            <a:pPr lvl="1"/>
            <a:r>
              <a:rPr lang="en-US" b="1" dirty="0"/>
              <a:t>Customization and Flexibility</a:t>
            </a:r>
            <a:r>
              <a:rPr lang="en-US" dirty="0"/>
              <a:t>: While </a:t>
            </a:r>
            <a:r>
              <a:rPr lang="en-US" dirty="0" err="1"/>
              <a:t>AutoGluon</a:t>
            </a:r>
            <a:r>
              <a:rPr lang="en-US" dirty="0"/>
              <a:t> can automate the entire machine learning process, it also offers flexibility for users to customize and experiment with different models, hyperparameters, and data preprocessing techniques.</a:t>
            </a:r>
          </a:p>
          <a:p>
            <a:pPr lvl="1"/>
            <a:r>
              <a:rPr lang="en-US" b="1" dirty="0"/>
              <a:t>Efficiency and Scalability</a:t>
            </a:r>
            <a:r>
              <a:rPr lang="en-US" dirty="0"/>
              <a:t>: Designed with efficiency in mind, </a:t>
            </a:r>
            <a:r>
              <a:rPr lang="en-US" dirty="0" err="1"/>
              <a:t>AutoGluon</a:t>
            </a:r>
            <a:r>
              <a:rPr lang="en-US" dirty="0"/>
              <a:t> can scale from modest datasets on a single machine to large datasets requiring distributed computing resources.</a:t>
            </a:r>
          </a:p>
        </p:txBody>
      </p:sp>
      <p:sp>
        <p:nvSpPr>
          <p:cNvPr id="4" name="Text Placeholder 3">
            <a:extLst>
              <a:ext uri="{FF2B5EF4-FFF2-40B4-BE49-F238E27FC236}">
                <a16:creationId xmlns:a16="http://schemas.microsoft.com/office/drawing/2014/main" id="{8BEAAD27-B86E-9A94-921E-E98DD92AD086}"/>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26924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6AC2-BD91-3DE0-EC8C-46355108A6EA}"/>
              </a:ext>
            </a:extLst>
          </p:cNvPr>
          <p:cNvSpPr>
            <a:spLocks noGrp="1"/>
          </p:cNvSpPr>
          <p:nvPr>
            <p:ph type="title"/>
          </p:nvPr>
        </p:nvSpPr>
        <p:spPr/>
        <p:txBody>
          <a:bodyPr/>
          <a:lstStyle/>
          <a:p>
            <a:r>
              <a:rPr lang="en-US" dirty="0" err="1"/>
              <a:t>AutoGluon</a:t>
            </a:r>
            <a:r>
              <a:rPr lang="en-US" dirty="0"/>
              <a:t> Components</a:t>
            </a:r>
          </a:p>
        </p:txBody>
      </p:sp>
      <p:sp>
        <p:nvSpPr>
          <p:cNvPr id="3" name="Content Placeholder 2">
            <a:extLst>
              <a:ext uri="{FF2B5EF4-FFF2-40B4-BE49-F238E27FC236}">
                <a16:creationId xmlns:a16="http://schemas.microsoft.com/office/drawing/2014/main" id="{12DEB96C-0B9C-07B8-871C-230646464A59}"/>
              </a:ext>
            </a:extLst>
          </p:cNvPr>
          <p:cNvSpPr>
            <a:spLocks noGrp="1"/>
          </p:cNvSpPr>
          <p:nvPr>
            <p:ph idx="1"/>
          </p:nvPr>
        </p:nvSpPr>
        <p:spPr>
          <a:xfrm>
            <a:off x="5558368" y="273051"/>
            <a:ext cx="6129865" cy="6187126"/>
          </a:xfrm>
        </p:spPr>
        <p:txBody>
          <a:bodyPr>
            <a:normAutofit fontScale="85000" lnSpcReduction="10000"/>
          </a:bodyPr>
          <a:lstStyle/>
          <a:p>
            <a:r>
              <a:rPr lang="en-US" dirty="0"/>
              <a:t>Tabular Prediction: </a:t>
            </a:r>
            <a:r>
              <a:rPr lang="en-US" dirty="0" err="1"/>
              <a:t>TabularPredictor</a:t>
            </a:r>
            <a:r>
              <a:rPr lang="en-US" dirty="0"/>
              <a:t>().</a:t>
            </a:r>
          </a:p>
          <a:p>
            <a:pPr lvl="1"/>
            <a:r>
              <a:rPr lang="en-US" dirty="0"/>
              <a:t>Overview: The Tabular Prediction component is tailored for </a:t>
            </a:r>
            <a:r>
              <a:rPr lang="en-US" b="1" dirty="0"/>
              <a:t>supervised Classification and Regression learning tasks </a:t>
            </a:r>
            <a:r>
              <a:rPr lang="en-US" dirty="0"/>
              <a:t>with </a:t>
            </a:r>
            <a:r>
              <a:rPr lang="en-US" b="1" u="sng" dirty="0"/>
              <a:t>structured data</a:t>
            </a:r>
            <a:r>
              <a:rPr lang="en-US" dirty="0"/>
              <a:t>. </a:t>
            </a:r>
          </a:p>
          <a:p>
            <a:pPr lvl="2"/>
            <a:r>
              <a:rPr lang="en-US" dirty="0"/>
              <a:t>It can automatically preprocess the data, select models, and optimize their hyperparameters to predict outcomes for new data. </a:t>
            </a:r>
          </a:p>
          <a:p>
            <a:pPr lvl="1"/>
            <a:r>
              <a:rPr lang="en-US" dirty="0"/>
              <a:t>Key Features: It supports a wide range of models including decision trees, random forests, gradient boosting machines, deep neural networks, and ensembles of these models. </a:t>
            </a:r>
          </a:p>
          <a:p>
            <a:pPr lvl="2"/>
            <a:r>
              <a:rPr lang="en-US" dirty="0" err="1"/>
              <a:t>AutoGluon's</a:t>
            </a:r>
            <a:r>
              <a:rPr lang="en-US" dirty="0"/>
              <a:t> Tabular Prediction can handle missing values, categorical and continuous features, and even automatically engineer new features to improve model performance.</a:t>
            </a:r>
          </a:p>
          <a:p>
            <a:r>
              <a:rPr lang="en-US" dirty="0"/>
              <a:t>Time Series Forecasting: </a:t>
            </a:r>
            <a:r>
              <a:rPr lang="en-US" dirty="0" err="1"/>
              <a:t>TimeSeriesPredictor</a:t>
            </a:r>
            <a:r>
              <a:rPr lang="en-US" dirty="0"/>
              <a:t>()</a:t>
            </a:r>
          </a:p>
          <a:p>
            <a:pPr lvl="1"/>
            <a:r>
              <a:rPr lang="en-US" dirty="0"/>
              <a:t>Overview: </a:t>
            </a:r>
            <a:r>
              <a:rPr lang="en-US" dirty="0" err="1"/>
              <a:t>AutoGluon</a:t>
            </a:r>
            <a:r>
              <a:rPr lang="en-US" dirty="0"/>
              <a:t> can forecast the future values of multiple time series given the historical data and other related covariates. </a:t>
            </a:r>
            <a:r>
              <a:rPr lang="en-US" dirty="0" err="1"/>
              <a:t>AutoGluon</a:t>
            </a:r>
            <a:r>
              <a:rPr lang="en-US" dirty="0"/>
              <a:t> </a:t>
            </a:r>
            <a:r>
              <a:rPr lang="en-US" dirty="0" err="1"/>
              <a:t>TimeSeriesPredictor</a:t>
            </a:r>
            <a:r>
              <a:rPr lang="en-US" dirty="0"/>
              <a:t> method trains multiple models to generate forecasts and does not require you to manually deal with cumbersome issues like model selection and hyperparameter tuning.</a:t>
            </a:r>
          </a:p>
          <a:p>
            <a:pPr lvl="1"/>
            <a:r>
              <a:rPr lang="en-US" dirty="0"/>
              <a:t>Key Features: </a:t>
            </a:r>
          </a:p>
          <a:p>
            <a:pPr lvl="2"/>
            <a:r>
              <a:rPr lang="en-US" dirty="0"/>
              <a:t>Under the hood, </a:t>
            </a:r>
            <a:r>
              <a:rPr lang="en-US" dirty="0" err="1"/>
              <a:t>AutoGluon</a:t>
            </a:r>
            <a:r>
              <a:rPr lang="en-US" dirty="0"/>
              <a:t> combines various state of the art forecasting algorithms and established statical methods like ETS and ARIMA from </a:t>
            </a:r>
            <a:r>
              <a:rPr lang="en-US" dirty="0" err="1"/>
              <a:t>StatsForecast</a:t>
            </a:r>
            <a:r>
              <a:rPr lang="en-US" dirty="0"/>
              <a:t>, efficient tree-based forecasters like </a:t>
            </a:r>
            <a:r>
              <a:rPr lang="en-US" dirty="0" err="1"/>
              <a:t>LightGBM</a:t>
            </a:r>
            <a:r>
              <a:rPr lang="en-US" dirty="0"/>
              <a:t>, and flexible deep learning models like </a:t>
            </a:r>
            <a:r>
              <a:rPr lang="en-US" dirty="0" err="1"/>
              <a:t>DeepAR</a:t>
            </a:r>
            <a:r>
              <a:rPr lang="en-US" dirty="0"/>
              <a:t> and Temporal Fusion Transformer from </a:t>
            </a:r>
            <a:r>
              <a:rPr lang="en-US" dirty="0" err="1"/>
              <a:t>GluonTS</a:t>
            </a:r>
            <a:r>
              <a:rPr lang="en-US" dirty="0"/>
              <a:t>.</a:t>
            </a:r>
          </a:p>
        </p:txBody>
      </p:sp>
      <p:sp>
        <p:nvSpPr>
          <p:cNvPr id="4" name="Text Placeholder 3">
            <a:extLst>
              <a:ext uri="{FF2B5EF4-FFF2-40B4-BE49-F238E27FC236}">
                <a16:creationId xmlns:a16="http://schemas.microsoft.com/office/drawing/2014/main" id="{4418CAAB-F353-1631-778A-A98E8498CA45}"/>
              </a:ext>
            </a:extLst>
          </p:cNvPr>
          <p:cNvSpPr>
            <a:spLocks noGrp="1"/>
          </p:cNvSpPr>
          <p:nvPr>
            <p:ph type="body" sz="half" idx="2"/>
          </p:nvPr>
        </p:nvSpPr>
        <p:spPr/>
        <p:txBody>
          <a:bodyPr/>
          <a:lstStyle/>
          <a:p>
            <a:r>
              <a:rPr lang="en-US" dirty="0"/>
              <a:t>Tabular and Timeseries</a:t>
            </a:r>
          </a:p>
        </p:txBody>
      </p:sp>
    </p:spTree>
    <p:extLst>
      <p:ext uri="{BB962C8B-B14F-4D97-AF65-F5344CB8AC3E}">
        <p14:creationId xmlns:p14="http://schemas.microsoft.com/office/powerpoint/2010/main" val="2420242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07EA-5DCC-26FF-3568-783EA148EBB3}"/>
              </a:ext>
            </a:extLst>
          </p:cNvPr>
          <p:cNvSpPr>
            <a:spLocks noGrp="1"/>
          </p:cNvSpPr>
          <p:nvPr>
            <p:ph type="title"/>
          </p:nvPr>
        </p:nvSpPr>
        <p:spPr/>
        <p:txBody>
          <a:bodyPr/>
          <a:lstStyle/>
          <a:p>
            <a:r>
              <a:rPr lang="en-US" dirty="0" err="1"/>
              <a:t>AutoGluon</a:t>
            </a:r>
            <a:r>
              <a:rPr lang="en-US" dirty="0"/>
              <a:t> Components</a:t>
            </a:r>
          </a:p>
        </p:txBody>
      </p:sp>
      <p:sp>
        <p:nvSpPr>
          <p:cNvPr id="3" name="Content Placeholder 2">
            <a:extLst>
              <a:ext uri="{FF2B5EF4-FFF2-40B4-BE49-F238E27FC236}">
                <a16:creationId xmlns:a16="http://schemas.microsoft.com/office/drawing/2014/main" id="{F7C50D82-8DC7-68A2-96FA-11AF2DEE5386}"/>
              </a:ext>
            </a:extLst>
          </p:cNvPr>
          <p:cNvSpPr>
            <a:spLocks noGrp="1"/>
          </p:cNvSpPr>
          <p:nvPr>
            <p:ph idx="1"/>
          </p:nvPr>
        </p:nvSpPr>
        <p:spPr/>
        <p:txBody>
          <a:bodyPr>
            <a:normAutofit fontScale="85000" lnSpcReduction="20000"/>
          </a:bodyPr>
          <a:lstStyle/>
          <a:p>
            <a:r>
              <a:rPr lang="en-US" dirty="0"/>
              <a:t>Text Prediction: </a:t>
            </a:r>
            <a:r>
              <a:rPr lang="en-US" dirty="0" err="1"/>
              <a:t>TextPredictor</a:t>
            </a:r>
            <a:r>
              <a:rPr lang="en-US" dirty="0"/>
              <a:t>()</a:t>
            </a:r>
          </a:p>
          <a:p>
            <a:pPr lvl="1"/>
            <a:r>
              <a:rPr lang="en-US" dirty="0"/>
              <a:t>Overview: The Text Prediction component specializes in processing natural language data. It simplifies the application of state-of-the-art natural language processing (NLP) models to tasks such as text classification, sentiment analysis, and more. </a:t>
            </a:r>
          </a:p>
          <a:p>
            <a:pPr lvl="2"/>
            <a:r>
              <a:rPr lang="en-US" dirty="0"/>
              <a:t>This component leverages recent advances in NLP, such as transformer-based models, to understand and predict outcomes based on textual content.</a:t>
            </a:r>
          </a:p>
          <a:p>
            <a:pPr lvl="1"/>
            <a:r>
              <a:rPr lang="en-US" dirty="0"/>
              <a:t>Key Features: </a:t>
            </a:r>
            <a:r>
              <a:rPr lang="en-US" dirty="0" err="1"/>
              <a:t>AutoGluon</a:t>
            </a:r>
            <a:r>
              <a:rPr lang="en-US" dirty="0"/>
              <a:t> Text Prediction automates the entire NLP pipeline, including text preprocessing, tokenization, embedding, and the application of complex models like BERT and its variants.</a:t>
            </a:r>
          </a:p>
          <a:p>
            <a:pPr lvl="2"/>
            <a:r>
              <a:rPr lang="en-US" dirty="0"/>
              <a:t> It's designed to provide high-quality predictions with minimal input from the user, making advanced NLP accessible to non-experts.</a:t>
            </a:r>
          </a:p>
          <a:p>
            <a:r>
              <a:rPr lang="en-US" dirty="0"/>
              <a:t>Image Prediction</a:t>
            </a:r>
          </a:p>
          <a:p>
            <a:pPr lvl="1"/>
            <a:r>
              <a:rPr lang="en-US" dirty="0"/>
              <a:t>Overview: The Image Prediction component is designed for computer vision tasks. It enables users to train models capable of understanding and interpreting visual data from images. This component is suitable for tasks like </a:t>
            </a:r>
            <a:r>
              <a:rPr lang="en-US" b="1" dirty="0"/>
              <a:t>image classification and object detection.</a:t>
            </a:r>
            <a:endParaRPr lang="en-US" dirty="0"/>
          </a:p>
          <a:p>
            <a:pPr lvl="1"/>
            <a:r>
              <a:rPr lang="en-US" dirty="0"/>
              <a:t>Key Features: </a:t>
            </a:r>
            <a:r>
              <a:rPr lang="en-US" dirty="0" err="1"/>
              <a:t>AutoGluon</a:t>
            </a:r>
            <a:r>
              <a:rPr lang="en-US" dirty="0"/>
              <a:t> Image Prediction facilitates the use of convolutional neural networks (CNNs) and other advanced models for analyzing images.</a:t>
            </a:r>
          </a:p>
          <a:p>
            <a:pPr lvl="2"/>
            <a:r>
              <a:rPr lang="en-US" dirty="0"/>
              <a:t> It includes pre-processing steps such as image resizing and normalization, and it allows for fine-tuning of pre-trained models on custom datasets, leveraging transfer learning to achieve high accuracy even with relatively small datasets.</a:t>
            </a:r>
          </a:p>
        </p:txBody>
      </p:sp>
      <p:sp>
        <p:nvSpPr>
          <p:cNvPr id="4" name="Text Placeholder 3">
            <a:extLst>
              <a:ext uri="{FF2B5EF4-FFF2-40B4-BE49-F238E27FC236}">
                <a16:creationId xmlns:a16="http://schemas.microsoft.com/office/drawing/2014/main" id="{FF26F093-330F-1C6B-E52E-37E18F7E29A1}"/>
              </a:ext>
            </a:extLst>
          </p:cNvPr>
          <p:cNvSpPr>
            <a:spLocks noGrp="1"/>
          </p:cNvSpPr>
          <p:nvPr>
            <p:ph type="body" sz="half" idx="2"/>
          </p:nvPr>
        </p:nvSpPr>
        <p:spPr/>
        <p:txBody>
          <a:bodyPr/>
          <a:lstStyle/>
          <a:p>
            <a:r>
              <a:rPr lang="en-US" dirty="0"/>
              <a:t>Text and Image</a:t>
            </a:r>
          </a:p>
        </p:txBody>
      </p:sp>
    </p:spTree>
    <p:extLst>
      <p:ext uri="{BB962C8B-B14F-4D97-AF65-F5344CB8AC3E}">
        <p14:creationId xmlns:p14="http://schemas.microsoft.com/office/powerpoint/2010/main" val="3794032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6440728E-FD93-0CDC-6D37-5F0736C473E9}"/>
              </a:ext>
            </a:extLst>
          </p:cNvPr>
          <p:cNvSpPr>
            <a:spLocks noGrp="1"/>
          </p:cNvSpPr>
          <p:nvPr>
            <p:ph type="title"/>
          </p:nvPr>
        </p:nvSpPr>
        <p:spPr>
          <a:xfrm>
            <a:off x="507407" y="2571750"/>
            <a:ext cx="4340352" cy="1162050"/>
          </a:xfrm>
        </p:spPr>
        <p:txBody>
          <a:bodyPr/>
          <a:lstStyle/>
          <a:p>
            <a:r>
              <a:rPr lang="en-US" dirty="0" err="1"/>
              <a:t>MultiModal</a:t>
            </a:r>
            <a:endParaRPr lang="en-US" dirty="0"/>
          </a:p>
        </p:txBody>
      </p:sp>
      <p:pic>
        <p:nvPicPr>
          <p:cNvPr id="2050" name="Picture 2" descr="AutoMM Introduction">
            <a:extLst>
              <a:ext uri="{FF2B5EF4-FFF2-40B4-BE49-F238E27FC236}">
                <a16:creationId xmlns:a16="http://schemas.microsoft.com/office/drawing/2014/main" id="{2815AF53-52E9-05E4-ECA4-F8FA7F8CB4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558368" y="1329999"/>
            <a:ext cx="6129865" cy="3739216"/>
          </a:xfrm>
          <a:prstGeom prst="rect">
            <a:avLst/>
          </a:prstGeom>
          <a:solidFill>
            <a:srgbClr val="FFFFFF"/>
          </a:solidFill>
        </p:spPr>
      </p:pic>
      <p:sp>
        <p:nvSpPr>
          <p:cNvPr id="2057" name="Text Placeholder 3">
            <a:extLst>
              <a:ext uri="{FF2B5EF4-FFF2-40B4-BE49-F238E27FC236}">
                <a16:creationId xmlns:a16="http://schemas.microsoft.com/office/drawing/2014/main" id="{D36079DD-5B5C-DFBC-C582-2E4D666C7DB0}"/>
              </a:ext>
            </a:extLst>
          </p:cNvPr>
          <p:cNvSpPr>
            <a:spLocks noGrp="1"/>
          </p:cNvSpPr>
          <p:nvPr>
            <p:ph type="body" sz="half" idx="2"/>
          </p:nvPr>
        </p:nvSpPr>
        <p:spPr>
          <a:xfrm>
            <a:off x="508124" y="3733801"/>
            <a:ext cx="4340352" cy="2392363"/>
          </a:xfrm>
        </p:spPr>
        <p:txBody>
          <a:bodyPr/>
          <a:lstStyle/>
          <a:p>
            <a:r>
              <a:rPr lang="en-US" dirty="0"/>
              <a:t>What do you want to do.. One package to rule them all. </a:t>
            </a:r>
          </a:p>
        </p:txBody>
      </p:sp>
    </p:spTree>
    <p:extLst>
      <p:ext uri="{BB962C8B-B14F-4D97-AF65-F5344CB8AC3E}">
        <p14:creationId xmlns:p14="http://schemas.microsoft.com/office/powerpoint/2010/main" val="1299960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D9DEF-CF61-2585-9907-5773B6FBA5CA}"/>
              </a:ext>
            </a:extLst>
          </p:cNvPr>
          <p:cNvSpPr>
            <a:spLocks noGrp="1"/>
          </p:cNvSpPr>
          <p:nvPr>
            <p:ph type="title"/>
          </p:nvPr>
        </p:nvSpPr>
        <p:spPr/>
        <p:txBody>
          <a:bodyPr/>
          <a:lstStyle/>
          <a:p>
            <a:r>
              <a:rPr lang="en-US" dirty="0"/>
              <a:t>Recipe for </a:t>
            </a:r>
            <a:r>
              <a:rPr lang="en-US" dirty="0" err="1"/>
              <a:t>AutoGluon</a:t>
            </a:r>
            <a:endParaRPr lang="en-US" dirty="0"/>
          </a:p>
        </p:txBody>
      </p:sp>
      <p:sp>
        <p:nvSpPr>
          <p:cNvPr id="3" name="Content Placeholder 2">
            <a:extLst>
              <a:ext uri="{FF2B5EF4-FFF2-40B4-BE49-F238E27FC236}">
                <a16:creationId xmlns:a16="http://schemas.microsoft.com/office/drawing/2014/main" id="{F639CE8F-1F32-CD31-EE25-355CBE5524F6}"/>
              </a:ext>
            </a:extLst>
          </p:cNvPr>
          <p:cNvSpPr>
            <a:spLocks noGrp="1"/>
          </p:cNvSpPr>
          <p:nvPr>
            <p:ph idx="1"/>
          </p:nvPr>
        </p:nvSpPr>
        <p:spPr/>
        <p:txBody>
          <a:bodyPr>
            <a:normAutofit fontScale="92500" lnSpcReduction="20000"/>
          </a:bodyPr>
          <a:lstStyle/>
          <a:p>
            <a:r>
              <a:rPr lang="en-US" dirty="0"/>
              <a:t>Install </a:t>
            </a:r>
            <a:r>
              <a:rPr lang="en-US" dirty="0" err="1"/>
              <a:t>AutoGluon</a:t>
            </a:r>
            <a:r>
              <a:rPr lang="en-US" dirty="0"/>
              <a:t> </a:t>
            </a:r>
          </a:p>
          <a:p>
            <a:pPr lvl="1"/>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autogluon.tabular</a:t>
            </a:r>
            <a:r>
              <a:rPr lang="en-US" dirty="0">
                <a:latin typeface="Courier New" panose="02070309020205020404" pitchFamily="49" charset="0"/>
                <a:cs typeface="Courier New" panose="02070309020205020404" pitchFamily="49" charset="0"/>
              </a:rPr>
              <a:t> </a:t>
            </a:r>
          </a:p>
          <a:p>
            <a:r>
              <a:rPr lang="en-US" dirty="0"/>
              <a:t>Import </a:t>
            </a:r>
            <a:r>
              <a:rPr lang="en-US" dirty="0" err="1"/>
              <a:t>AutoGluon</a:t>
            </a:r>
            <a:r>
              <a:rPr lang="en-US" dirty="0"/>
              <a:t> Tabular </a:t>
            </a:r>
          </a:p>
          <a:p>
            <a:pPr lvl="1"/>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autogluon.tabular</a:t>
            </a:r>
            <a:r>
              <a:rPr lang="en-US" dirty="0">
                <a:latin typeface="Courier New" panose="02070309020205020404" pitchFamily="49" charset="0"/>
                <a:cs typeface="Courier New" panose="02070309020205020404" pitchFamily="49" charset="0"/>
              </a:rPr>
              <a:t> import </a:t>
            </a:r>
            <a:r>
              <a:rPr lang="en-US" dirty="0" err="1">
                <a:latin typeface="Courier New" panose="02070309020205020404" pitchFamily="49" charset="0"/>
                <a:cs typeface="Courier New" panose="02070309020205020404" pitchFamily="49" charset="0"/>
              </a:rPr>
              <a:t>TabularPredictor</a:t>
            </a:r>
            <a:endParaRPr lang="en-US" dirty="0">
              <a:latin typeface="Courier New" panose="02070309020205020404" pitchFamily="49" charset="0"/>
              <a:cs typeface="Courier New" panose="02070309020205020404" pitchFamily="49" charset="0"/>
            </a:endParaRPr>
          </a:p>
          <a:p>
            <a:r>
              <a:rPr lang="en-US" dirty="0"/>
              <a:t>Load Your Dataset &amp; train/test split it</a:t>
            </a:r>
          </a:p>
          <a:p>
            <a:pPr lvl="1"/>
            <a:r>
              <a:rPr lang="en-US" dirty="0">
                <a:latin typeface="Courier New" panose="02070309020205020404" pitchFamily="49" charset="0"/>
                <a:cs typeface="Courier New" panose="02070309020205020404" pitchFamily="49" charset="0"/>
              </a:rPr>
              <a:t>data = </a:t>
            </a: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data.csv</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train_data</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data.sample</a:t>
            </a:r>
            <a:r>
              <a:rPr lang="en-US" dirty="0">
                <a:latin typeface="Courier New" panose="02070309020205020404" pitchFamily="49" charset="0"/>
                <a:cs typeface="Courier New" panose="02070309020205020404" pitchFamily="49" charset="0"/>
              </a:rPr>
              <a:t>(frac=0.8, </a:t>
            </a:r>
            <a:r>
              <a:rPr lang="en-US" dirty="0" err="1">
                <a:latin typeface="Courier New" panose="02070309020205020404" pitchFamily="49" charset="0"/>
                <a:cs typeface="Courier New" panose="02070309020205020404" pitchFamily="49" charset="0"/>
              </a:rPr>
              <a:t>random_state</a:t>
            </a:r>
            <a:r>
              <a:rPr lang="en-US" dirty="0">
                <a:latin typeface="Courier New" panose="02070309020205020404" pitchFamily="49" charset="0"/>
                <a:cs typeface="Courier New" panose="02070309020205020404" pitchFamily="49" charset="0"/>
              </a:rPr>
              <a:t>=42)</a:t>
            </a:r>
          </a:p>
          <a:p>
            <a:pPr lvl="1"/>
            <a:r>
              <a:rPr lang="en-US" dirty="0" err="1">
                <a:latin typeface="Courier New" panose="02070309020205020404" pitchFamily="49" charset="0"/>
                <a:cs typeface="Courier New" panose="02070309020205020404" pitchFamily="49" charset="0"/>
              </a:rPr>
              <a:t>test_data</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data.drop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train_data.index</a:t>
            </a:r>
            <a:r>
              <a:rPr lang="en-US" dirty="0">
                <a:latin typeface="Courier New" panose="02070309020205020404" pitchFamily="49" charset="0"/>
                <a:cs typeface="Courier New" panose="02070309020205020404" pitchFamily="49" charset="0"/>
              </a:rPr>
              <a:t>)</a:t>
            </a:r>
          </a:p>
          <a:p>
            <a:r>
              <a:rPr lang="en-US" dirty="0"/>
              <a:t>Train the Model</a:t>
            </a:r>
          </a:p>
          <a:p>
            <a:pPr lvl="1"/>
            <a:r>
              <a:rPr lang="en-US" dirty="0" err="1">
                <a:latin typeface="Courier New" panose="02070309020205020404" pitchFamily="49" charset="0"/>
                <a:cs typeface="Courier New" panose="02070309020205020404" pitchFamily="49" charset="0"/>
              </a:rPr>
              <a:t>ag_model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TabularPredictor</a:t>
            </a:r>
            <a:r>
              <a:rPr lang="en-US" dirty="0">
                <a:latin typeface="Courier New" panose="02070309020205020404" pitchFamily="49" charset="0"/>
                <a:cs typeface="Courier New" panose="02070309020205020404" pitchFamily="49" charset="0"/>
              </a:rPr>
              <a:t>(label=label)</a:t>
            </a:r>
          </a:p>
          <a:p>
            <a:pPr lvl="1"/>
            <a:r>
              <a:rPr lang="en-US" dirty="0" err="1">
                <a:latin typeface="Courier New" panose="02070309020205020404" pitchFamily="49" charset="0"/>
                <a:cs typeface="Courier New" panose="02070309020205020404" pitchFamily="49" charset="0"/>
              </a:rPr>
              <a:t>ag_model.fit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train_data</a:t>
            </a:r>
            <a:r>
              <a:rPr lang="en-US" dirty="0">
                <a:latin typeface="Courier New" panose="02070309020205020404" pitchFamily="49" charset="0"/>
                <a:cs typeface="Courier New" panose="02070309020205020404" pitchFamily="49" charset="0"/>
              </a:rPr>
              <a:t>)</a:t>
            </a:r>
          </a:p>
          <a:p>
            <a:r>
              <a:rPr lang="en-US" dirty="0"/>
              <a:t>Evaluate the Model</a:t>
            </a:r>
          </a:p>
          <a:p>
            <a:pPr lvl="1"/>
            <a:r>
              <a:rPr lang="en-US" dirty="0">
                <a:latin typeface="Courier New" panose="02070309020205020404" pitchFamily="49" charset="0"/>
                <a:cs typeface="Courier New" panose="02070309020205020404" pitchFamily="49" charset="0"/>
              </a:rPr>
              <a:t>performance = </a:t>
            </a:r>
            <a:r>
              <a:rPr lang="en-US" dirty="0" err="1">
                <a:latin typeface="Courier New" panose="02070309020205020404" pitchFamily="49" charset="0"/>
                <a:cs typeface="Courier New" panose="02070309020205020404" pitchFamily="49" charset="0"/>
              </a:rPr>
              <a:t>predictor.evaluate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test_data</a:t>
            </a:r>
            <a:r>
              <a:rPr lang="en-US" dirty="0">
                <a:latin typeface="Courier New" panose="02070309020205020404" pitchFamily="49" charset="0"/>
                <a:cs typeface="Courier New" panose="02070309020205020404" pitchFamily="49" charset="0"/>
              </a:rPr>
              <a:t>)</a:t>
            </a:r>
          </a:p>
          <a:p>
            <a:r>
              <a:rPr lang="en-US" dirty="0"/>
              <a:t>Make Predictions</a:t>
            </a:r>
          </a:p>
          <a:p>
            <a:pPr lvl="1"/>
            <a:r>
              <a:rPr lang="en-US" dirty="0" err="1">
                <a:latin typeface="Courier New" panose="02070309020205020404" pitchFamily="49" charset="0"/>
                <a:cs typeface="Courier New" panose="02070309020205020404" pitchFamily="49" charset="0"/>
              </a:rPr>
              <a:t>predictor.predict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test_data_nolabel</a:t>
            </a:r>
            <a:r>
              <a:rPr lang="en-US" dirty="0">
                <a:latin typeface="Courier New" panose="02070309020205020404" pitchFamily="49" charset="0"/>
                <a:cs typeface="Courier New" panose="02070309020205020404" pitchFamily="49" charset="0"/>
              </a:rPr>
              <a:t>)</a:t>
            </a:r>
          </a:p>
          <a:p>
            <a:pPr lvl="1"/>
            <a:endParaRPr lang="en-US" dirty="0"/>
          </a:p>
        </p:txBody>
      </p:sp>
      <p:sp>
        <p:nvSpPr>
          <p:cNvPr id="4" name="Text Placeholder 3">
            <a:extLst>
              <a:ext uri="{FF2B5EF4-FFF2-40B4-BE49-F238E27FC236}">
                <a16:creationId xmlns:a16="http://schemas.microsoft.com/office/drawing/2014/main" id="{43263432-7488-7DFF-5FEB-F5943DAA5FD4}"/>
              </a:ext>
            </a:extLst>
          </p:cNvPr>
          <p:cNvSpPr>
            <a:spLocks noGrp="1"/>
          </p:cNvSpPr>
          <p:nvPr>
            <p:ph type="body" sz="half" idx="2"/>
          </p:nvPr>
        </p:nvSpPr>
        <p:spPr/>
        <p:txBody>
          <a:bodyPr/>
          <a:lstStyle/>
          <a:p>
            <a:r>
              <a:rPr lang="en-US" dirty="0"/>
              <a:t>6_2_AutoGluonExample.ipynb</a:t>
            </a:r>
          </a:p>
        </p:txBody>
      </p:sp>
    </p:spTree>
    <p:extLst>
      <p:ext uri="{BB962C8B-B14F-4D97-AF65-F5344CB8AC3E}">
        <p14:creationId xmlns:p14="http://schemas.microsoft.com/office/powerpoint/2010/main" val="260769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0B43-5C64-7CD2-6ABD-F55D570B5EAD}"/>
              </a:ext>
            </a:extLst>
          </p:cNvPr>
          <p:cNvSpPr>
            <a:spLocks noGrp="1"/>
          </p:cNvSpPr>
          <p:nvPr>
            <p:ph type="title"/>
          </p:nvPr>
        </p:nvSpPr>
        <p:spPr/>
        <p:txBody>
          <a:bodyPr/>
          <a:lstStyle/>
          <a:p>
            <a:r>
              <a:rPr lang="en-US" dirty="0"/>
              <a:t>Some other Tutorials</a:t>
            </a:r>
          </a:p>
        </p:txBody>
      </p:sp>
      <p:sp>
        <p:nvSpPr>
          <p:cNvPr id="3" name="Content Placeholder 2">
            <a:extLst>
              <a:ext uri="{FF2B5EF4-FFF2-40B4-BE49-F238E27FC236}">
                <a16:creationId xmlns:a16="http://schemas.microsoft.com/office/drawing/2014/main" id="{52D0225F-BD09-014A-3364-5ACC369CE9FF}"/>
              </a:ext>
            </a:extLst>
          </p:cNvPr>
          <p:cNvSpPr>
            <a:spLocks noGrp="1"/>
          </p:cNvSpPr>
          <p:nvPr>
            <p:ph idx="1"/>
          </p:nvPr>
        </p:nvSpPr>
        <p:spPr/>
        <p:txBody>
          <a:bodyPr/>
          <a:lstStyle/>
          <a:p>
            <a:r>
              <a:rPr lang="en-US" dirty="0" err="1"/>
              <a:t>TimeSeries</a:t>
            </a:r>
            <a:r>
              <a:rPr lang="en-US" dirty="0"/>
              <a:t> tutorial</a:t>
            </a:r>
          </a:p>
          <a:p>
            <a:pPr lvl="1"/>
            <a:r>
              <a:rPr lang="en-US" dirty="0">
                <a:hlinkClick r:id="rId2"/>
              </a:rPr>
              <a:t>https://colab.research.google.com/github/autogluon/autogluon/blob/stable/docs/tutorials/timeseries/forecasting-quick-start.ipynb</a:t>
            </a:r>
            <a:endParaRPr lang="en-US" dirty="0"/>
          </a:p>
          <a:p>
            <a:r>
              <a:rPr lang="en-US" dirty="0"/>
              <a:t>Object Detection </a:t>
            </a:r>
          </a:p>
          <a:p>
            <a:pPr lvl="1"/>
            <a:r>
              <a:rPr lang="en-US" dirty="0">
                <a:hlinkClick r:id="rId3"/>
              </a:rPr>
              <a:t>https://auto.gluon.ai/scoredebugweight/tutorials/object_detection/beginner.html</a:t>
            </a:r>
            <a:endParaRPr lang="en-US" dirty="0"/>
          </a:p>
          <a:p>
            <a:r>
              <a:rPr lang="en-US" dirty="0"/>
              <a:t>Text </a:t>
            </a:r>
          </a:p>
          <a:p>
            <a:pPr lvl="1"/>
            <a:r>
              <a:rPr lang="en-US" dirty="0">
                <a:hlinkClick r:id="rId4"/>
              </a:rPr>
              <a:t>https://auto.gluon.ai/scoredebugweight/tutorials/text_prediction/beginner.html</a:t>
            </a:r>
            <a:endParaRPr lang="en-US" dirty="0"/>
          </a:p>
          <a:p>
            <a:pPr lvl="1"/>
            <a:endParaRPr lang="en-US" dirty="0"/>
          </a:p>
        </p:txBody>
      </p:sp>
      <p:sp>
        <p:nvSpPr>
          <p:cNvPr id="4" name="Text Placeholder 3">
            <a:extLst>
              <a:ext uri="{FF2B5EF4-FFF2-40B4-BE49-F238E27FC236}">
                <a16:creationId xmlns:a16="http://schemas.microsoft.com/office/drawing/2014/main" id="{24582694-A3F6-61FC-5B43-9BCA4AF4440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058203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6581-75CC-DE5E-9B9B-0A3A432BD2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84EC6C-43ED-B082-79B6-E60707A4C61C}"/>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5A38393C-323E-67D7-BC1F-6D5D700C2AD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1983622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
  <p:tag name="ARTICULATE_DESIGN_ID_ADVANTAGE WFU GRAY" val="WskgwrCM"/>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146BE606-2B82-6D44-9C82-BC76F8E56E91}" vid="{8FA9C6F1-D830-2A4D-B2C8-79AB7A36CF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 WFU Gray</Template>
  <TotalTime>10090</TotalTime>
  <Words>2099</Words>
  <Application>Microsoft Macintosh PowerPoint</Application>
  <PresentationFormat>Widescreen</PresentationFormat>
  <Paragraphs>200</Paragraphs>
  <Slides>27</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Abadi Extra Light</vt:lpstr>
      <vt:lpstr>Amatic SC</vt:lpstr>
      <vt:lpstr>Arial</vt:lpstr>
      <vt:lpstr>Calibri</vt:lpstr>
      <vt:lpstr>Cambria Math</vt:lpstr>
      <vt:lpstr>Courier New</vt:lpstr>
      <vt:lpstr>Encode Sans Semi Condensed</vt:lpstr>
      <vt:lpstr>Franklin Gothic Book</vt:lpstr>
      <vt:lpstr>Rockwell</vt:lpstr>
      <vt:lpstr>Wingdings</vt:lpstr>
      <vt:lpstr>Advantage WFU Gray</vt:lpstr>
      <vt:lpstr>The Next Frontier</vt:lpstr>
      <vt:lpstr>Agenda</vt:lpstr>
      <vt:lpstr>What and Why </vt:lpstr>
      <vt:lpstr>AutoGluon Components</vt:lpstr>
      <vt:lpstr>AutoGluon Components</vt:lpstr>
      <vt:lpstr>MultiModal</vt:lpstr>
      <vt:lpstr>Recipe for AutoGluon</vt:lpstr>
      <vt:lpstr>Some other Tutorials</vt:lpstr>
      <vt:lpstr>PowerPoint Presentation</vt:lpstr>
      <vt:lpstr>Behind The Black BoX: How To Understand Any Ml Model Using SHAP</vt:lpstr>
      <vt:lpstr>Model Interpretability:</vt:lpstr>
      <vt:lpstr>Accuracy Vs. Interpretability</vt:lpstr>
      <vt:lpstr>Accuracy Vs. Interpretability</vt:lpstr>
      <vt:lpstr>Complex Models</vt:lpstr>
      <vt:lpstr>Understanding Black Box Models:</vt:lpstr>
      <vt:lpstr>Machine Learning - Lifecycle</vt:lpstr>
      <vt:lpstr>GLOBAL Interpretation</vt:lpstr>
      <vt:lpstr>PowerPoint Presentation</vt:lpstr>
      <vt:lpstr>PowerPoint Presentation</vt:lpstr>
      <vt:lpstr>What Are Shapley Values?</vt:lpstr>
      <vt:lpstr>How they are calculated</vt:lpstr>
      <vt:lpstr>Shapley Values </vt:lpstr>
      <vt:lpstr>Partial Dependance Plots</vt:lpstr>
      <vt:lpstr>Local Predictions</vt:lpstr>
      <vt:lpstr>Classification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Next Frontier</dc:title>
  <dc:creator>Ames, Mike</dc:creator>
  <cp:lastModifiedBy>Ames, Mike</cp:lastModifiedBy>
  <cp:revision>5</cp:revision>
  <cp:lastPrinted>2016-03-29T20:25:09Z</cp:lastPrinted>
  <dcterms:created xsi:type="dcterms:W3CDTF">2024-02-15T13:40:09Z</dcterms:created>
  <dcterms:modified xsi:type="dcterms:W3CDTF">2024-02-22T13:53:06Z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10BDD68B-98B4-45DB-BA9A-FFDDAACC308A</vt:lpwstr>
  </property>
  <property fmtid="{D5CDD505-2E9C-101B-9397-08002B2CF9AE}" pid="3" name="ArticulatePath">
    <vt:lpwstr>WFUSB-PowerPoint-Template1 (1)</vt:lpwstr>
  </property>
</Properties>
</file>